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5"/>
  </p:notesMasterIdLst>
  <p:sldIdLst>
    <p:sldId id="257" r:id="rId2"/>
    <p:sldId id="671" r:id="rId3"/>
    <p:sldId id="291" r:id="rId4"/>
    <p:sldId id="320" r:id="rId5"/>
    <p:sldId id="321" r:id="rId6"/>
    <p:sldId id="322" r:id="rId7"/>
    <p:sldId id="323" r:id="rId8"/>
    <p:sldId id="325" r:id="rId9"/>
    <p:sldId id="672" r:id="rId10"/>
    <p:sldId id="324" r:id="rId11"/>
    <p:sldId id="327" r:id="rId12"/>
    <p:sldId id="328" r:id="rId13"/>
    <p:sldId id="329" r:id="rId14"/>
    <p:sldId id="752" r:id="rId15"/>
    <p:sldId id="330" r:id="rId16"/>
    <p:sldId id="331" r:id="rId17"/>
    <p:sldId id="670" r:id="rId18"/>
    <p:sldId id="734" r:id="rId19"/>
    <p:sldId id="741" r:id="rId20"/>
    <p:sldId id="746" r:id="rId21"/>
    <p:sldId id="740" r:id="rId22"/>
    <p:sldId id="755" r:id="rId23"/>
    <p:sldId id="61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FEFB3CA-9252-4075-BAB0-A31466153C67}">
          <p14:sldIdLst>
            <p14:sldId id="257"/>
            <p14:sldId id="671"/>
            <p14:sldId id="291"/>
            <p14:sldId id="320"/>
            <p14:sldId id="321"/>
            <p14:sldId id="322"/>
            <p14:sldId id="323"/>
            <p14:sldId id="325"/>
            <p14:sldId id="672"/>
            <p14:sldId id="324"/>
            <p14:sldId id="327"/>
            <p14:sldId id="328"/>
            <p14:sldId id="329"/>
            <p14:sldId id="752"/>
            <p14:sldId id="330"/>
            <p14:sldId id="331"/>
            <p14:sldId id="670"/>
            <p14:sldId id="734"/>
            <p14:sldId id="741"/>
            <p14:sldId id="746"/>
            <p14:sldId id="740"/>
            <p14:sldId id="755"/>
            <p14:sldId id="61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8.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8.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dgm:fillClrLst>
    <dgm:linClrLst meth="repeat">
      <a:schemeClr val="lt1">
        <a:alpha val="0"/>
      </a:schemeClr>
    </dgm:linClrLst>
    <dgm:effectClrLst/>
    <dgm:txLinClrLst/>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D73A2A-37A6-48C7-8CD3-AA55FCEC416E}"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B94BDEAF-5B8E-478A-8AAD-E8870C9737E9}">
      <dgm:prSet/>
      <dgm:spPr/>
      <dgm:t>
        <a:bodyPr/>
        <a:lstStyle/>
        <a:p>
          <a:r>
            <a:rPr lang="en-US" b="1" baseline="0" dirty="0"/>
            <a:t>Added  Burglary 1</a:t>
          </a:r>
          <a:r>
            <a:rPr lang="en-US" b="1" baseline="30000" dirty="0"/>
            <a:t>st</a:t>
          </a:r>
          <a:r>
            <a:rPr lang="en-US" b="1" baseline="0" dirty="0"/>
            <a:t> to DV 1</a:t>
          </a:r>
          <a:r>
            <a:rPr lang="en-US" b="1" baseline="30000" dirty="0"/>
            <a:t>st</a:t>
          </a:r>
          <a:endParaRPr lang="en-US" dirty="0"/>
        </a:p>
      </dgm:t>
    </dgm:pt>
    <dgm:pt modelId="{792EBDDC-0671-4AE3-9DCA-E18D3C608912}" type="parTrans" cxnId="{5D0EDDB4-B9A6-4E87-9CB7-117C9BCDAC38}">
      <dgm:prSet/>
      <dgm:spPr/>
      <dgm:t>
        <a:bodyPr/>
        <a:lstStyle/>
        <a:p>
          <a:endParaRPr lang="en-US"/>
        </a:p>
      </dgm:t>
    </dgm:pt>
    <dgm:pt modelId="{871F10C7-3865-4378-9E7C-49C2275A401D}" type="sibTrans" cxnId="{5D0EDDB4-B9A6-4E87-9CB7-117C9BCDAC38}">
      <dgm:prSet/>
      <dgm:spPr/>
      <dgm:t>
        <a:bodyPr/>
        <a:lstStyle/>
        <a:p>
          <a:endParaRPr lang="en-US"/>
        </a:p>
      </dgm:t>
    </dgm:pt>
    <dgm:pt modelId="{A765E262-4941-4D2C-9616-D4683D118AFF}">
      <dgm:prSet/>
      <dgm:spPr/>
      <dgm:t>
        <a:bodyPr/>
        <a:lstStyle/>
        <a:p>
          <a:r>
            <a:rPr lang="en-US" b="1" baseline="0" dirty="0"/>
            <a:t>Existing Burglary 2 &amp; 3 in DV 2</a:t>
          </a:r>
          <a:r>
            <a:rPr lang="en-US" b="1" baseline="30000" dirty="0"/>
            <a:t>nd</a:t>
          </a:r>
          <a:endParaRPr lang="en-US" dirty="0"/>
        </a:p>
      </dgm:t>
    </dgm:pt>
    <dgm:pt modelId="{052BD8BF-4E4F-4E8E-8E5D-697F04E70766}" type="parTrans" cxnId="{16D9EF3C-9412-4390-8472-01758DAE7C5E}">
      <dgm:prSet/>
      <dgm:spPr/>
      <dgm:t>
        <a:bodyPr/>
        <a:lstStyle/>
        <a:p>
          <a:endParaRPr lang="en-US"/>
        </a:p>
      </dgm:t>
    </dgm:pt>
    <dgm:pt modelId="{A6C2C4ED-F60B-4B01-BDE1-5EAFAC820D88}" type="sibTrans" cxnId="{16D9EF3C-9412-4390-8472-01758DAE7C5E}">
      <dgm:prSet/>
      <dgm:spPr/>
      <dgm:t>
        <a:bodyPr/>
        <a:lstStyle/>
        <a:p>
          <a:endParaRPr lang="en-US"/>
        </a:p>
      </dgm:t>
    </dgm:pt>
    <dgm:pt modelId="{2DEC6596-D10C-42CF-A6BE-32FC9C73B81F}">
      <dgm:prSet/>
      <dgm:spPr/>
      <dgm:t>
        <a:bodyPr/>
        <a:lstStyle/>
        <a:p>
          <a:r>
            <a:rPr lang="en-US" b="1" baseline="0" dirty="0"/>
            <a:t>Added “step-parent” and “step-child” to DV relationships</a:t>
          </a:r>
          <a:endParaRPr lang="en-US" dirty="0"/>
        </a:p>
      </dgm:t>
    </dgm:pt>
    <dgm:pt modelId="{6776EE9D-C8E0-4510-8BC2-6051E0A5A634}" type="parTrans" cxnId="{92402306-426B-4B8F-A9E3-CED647343FA8}">
      <dgm:prSet/>
      <dgm:spPr/>
      <dgm:t>
        <a:bodyPr/>
        <a:lstStyle/>
        <a:p>
          <a:endParaRPr lang="en-US"/>
        </a:p>
      </dgm:t>
    </dgm:pt>
    <dgm:pt modelId="{A2CF3408-B050-487C-8C46-C366A5C64FA9}" type="sibTrans" cxnId="{92402306-426B-4B8F-A9E3-CED647343FA8}">
      <dgm:prSet/>
      <dgm:spPr/>
      <dgm:t>
        <a:bodyPr/>
        <a:lstStyle/>
        <a:p>
          <a:endParaRPr lang="en-US"/>
        </a:p>
      </dgm:t>
    </dgm:pt>
    <dgm:pt modelId="{48D1369D-AB52-426D-95AD-9A2BEBBBF1A2}">
      <dgm:prSet/>
      <dgm:spPr/>
      <dgm:t>
        <a:bodyPr/>
        <a:lstStyle/>
        <a:p>
          <a:r>
            <a:rPr lang="en-US" b="1" baseline="0" dirty="0"/>
            <a:t>Definition Section removed. </a:t>
          </a:r>
          <a:endParaRPr lang="en-US" dirty="0"/>
        </a:p>
      </dgm:t>
    </dgm:pt>
    <dgm:pt modelId="{58D4A0A2-62AB-4F88-BEB8-3D840FCFCD7D}" type="parTrans" cxnId="{3D2EAE61-319E-4BF7-82A0-74DD96E02D47}">
      <dgm:prSet/>
      <dgm:spPr/>
      <dgm:t>
        <a:bodyPr/>
        <a:lstStyle/>
        <a:p>
          <a:endParaRPr lang="en-US"/>
        </a:p>
      </dgm:t>
    </dgm:pt>
    <dgm:pt modelId="{DAA45A38-BD5B-4E2E-99B7-77BAA679C76C}" type="sibTrans" cxnId="{3D2EAE61-319E-4BF7-82A0-74DD96E02D47}">
      <dgm:prSet/>
      <dgm:spPr/>
      <dgm:t>
        <a:bodyPr/>
        <a:lstStyle/>
        <a:p>
          <a:endParaRPr lang="en-US"/>
        </a:p>
      </dgm:t>
    </dgm:pt>
    <dgm:pt modelId="{BDBB29C4-F338-4803-BAA7-89BD3FC67BF5}">
      <dgm:prSet/>
      <dgm:spPr/>
      <dgm:t>
        <a:bodyPr/>
        <a:lstStyle/>
        <a:p>
          <a:r>
            <a:rPr lang="en-US" b="1" baseline="0" dirty="0"/>
            <a:t>All relationships are contained in charges for DV 1, 2, 3 &amp; DV SS</a:t>
          </a:r>
          <a:endParaRPr lang="en-US" dirty="0"/>
        </a:p>
      </dgm:t>
    </dgm:pt>
    <dgm:pt modelId="{60A73D79-981C-46F1-A437-353787228EEC}" type="parTrans" cxnId="{BFD9B050-7B4B-4F7C-ACBB-A44EDC66C4E9}">
      <dgm:prSet/>
      <dgm:spPr/>
      <dgm:t>
        <a:bodyPr/>
        <a:lstStyle/>
        <a:p>
          <a:endParaRPr lang="en-US"/>
        </a:p>
      </dgm:t>
    </dgm:pt>
    <dgm:pt modelId="{8D3923F1-E770-464D-8D95-0A8ABE4F6C3F}" type="sibTrans" cxnId="{BFD9B050-7B4B-4F7C-ACBB-A44EDC66C4E9}">
      <dgm:prSet/>
      <dgm:spPr/>
      <dgm:t>
        <a:bodyPr/>
        <a:lstStyle/>
        <a:p>
          <a:endParaRPr lang="en-US"/>
        </a:p>
      </dgm:t>
    </dgm:pt>
    <dgm:pt modelId="{682594E8-E1DF-4747-843B-8563EE86DFE4}">
      <dgm:prSet/>
      <dgm:spPr/>
      <dgm:t>
        <a:bodyPr/>
        <a:lstStyle/>
        <a:p>
          <a:r>
            <a:rPr lang="en-US" b="1" baseline="0" dirty="0"/>
            <a:t>Household member meaning does not change. Excludes “roommates”</a:t>
          </a:r>
          <a:endParaRPr lang="en-US" dirty="0"/>
        </a:p>
      </dgm:t>
    </dgm:pt>
    <dgm:pt modelId="{D1992DAC-4245-49DA-A445-5EE194732193}" type="parTrans" cxnId="{60986023-AB0A-4E3B-942C-01C7247059CC}">
      <dgm:prSet/>
      <dgm:spPr/>
      <dgm:t>
        <a:bodyPr/>
        <a:lstStyle/>
        <a:p>
          <a:endParaRPr lang="en-US"/>
        </a:p>
      </dgm:t>
    </dgm:pt>
    <dgm:pt modelId="{FF6D0C54-C4FC-4A5C-9EAE-CE4088FABD28}" type="sibTrans" cxnId="{60986023-AB0A-4E3B-942C-01C7247059CC}">
      <dgm:prSet/>
      <dgm:spPr/>
      <dgm:t>
        <a:bodyPr/>
        <a:lstStyle/>
        <a:p>
          <a:endParaRPr lang="en-US"/>
        </a:p>
      </dgm:t>
    </dgm:pt>
    <dgm:pt modelId="{BFF89609-31C1-4C76-8A18-65E8F2EE7CB7}" type="pres">
      <dgm:prSet presAssocID="{F5D73A2A-37A6-48C7-8CD3-AA55FCEC416E}" presName="vert0" presStyleCnt="0">
        <dgm:presLayoutVars>
          <dgm:dir/>
          <dgm:animOne val="branch"/>
          <dgm:animLvl val="lvl"/>
        </dgm:presLayoutVars>
      </dgm:prSet>
      <dgm:spPr/>
    </dgm:pt>
    <dgm:pt modelId="{D422ED9F-A54D-4DD1-8EFE-BD8236E6C88B}" type="pres">
      <dgm:prSet presAssocID="{B94BDEAF-5B8E-478A-8AAD-E8870C9737E9}" presName="thickLine" presStyleLbl="alignNode1" presStyleIdx="0" presStyleCnt="6"/>
      <dgm:spPr/>
    </dgm:pt>
    <dgm:pt modelId="{0AC3D161-313E-4D55-B1BB-3FA5B480EF97}" type="pres">
      <dgm:prSet presAssocID="{B94BDEAF-5B8E-478A-8AAD-E8870C9737E9}" presName="horz1" presStyleCnt="0"/>
      <dgm:spPr/>
    </dgm:pt>
    <dgm:pt modelId="{4DE47395-AD29-45C2-9EF1-C1EE8C609E5C}" type="pres">
      <dgm:prSet presAssocID="{B94BDEAF-5B8E-478A-8AAD-E8870C9737E9}" presName="tx1" presStyleLbl="revTx" presStyleIdx="0" presStyleCnt="6"/>
      <dgm:spPr/>
    </dgm:pt>
    <dgm:pt modelId="{0ADBFABC-B5F4-429E-959E-EE7676DF8B17}" type="pres">
      <dgm:prSet presAssocID="{B94BDEAF-5B8E-478A-8AAD-E8870C9737E9}" presName="vert1" presStyleCnt="0"/>
      <dgm:spPr/>
    </dgm:pt>
    <dgm:pt modelId="{ABB51AB8-86C6-4C84-9F52-9B2F16748CC7}" type="pres">
      <dgm:prSet presAssocID="{A765E262-4941-4D2C-9616-D4683D118AFF}" presName="thickLine" presStyleLbl="alignNode1" presStyleIdx="1" presStyleCnt="6"/>
      <dgm:spPr/>
    </dgm:pt>
    <dgm:pt modelId="{9F36D7CB-C551-4122-9B80-D121A3112AEC}" type="pres">
      <dgm:prSet presAssocID="{A765E262-4941-4D2C-9616-D4683D118AFF}" presName="horz1" presStyleCnt="0"/>
      <dgm:spPr/>
    </dgm:pt>
    <dgm:pt modelId="{CE4FB188-3C43-4F4A-93FB-6797124F6EA3}" type="pres">
      <dgm:prSet presAssocID="{A765E262-4941-4D2C-9616-D4683D118AFF}" presName="tx1" presStyleLbl="revTx" presStyleIdx="1" presStyleCnt="6"/>
      <dgm:spPr/>
    </dgm:pt>
    <dgm:pt modelId="{CE5AC75A-CEF3-4887-92B1-CF0059A1235E}" type="pres">
      <dgm:prSet presAssocID="{A765E262-4941-4D2C-9616-D4683D118AFF}" presName="vert1" presStyleCnt="0"/>
      <dgm:spPr/>
    </dgm:pt>
    <dgm:pt modelId="{AB7FD7EF-8D52-4776-9D68-7E4A00A9E306}" type="pres">
      <dgm:prSet presAssocID="{2DEC6596-D10C-42CF-A6BE-32FC9C73B81F}" presName="thickLine" presStyleLbl="alignNode1" presStyleIdx="2" presStyleCnt="6"/>
      <dgm:spPr/>
    </dgm:pt>
    <dgm:pt modelId="{677E4062-F475-4DE3-B147-97D3B72D0412}" type="pres">
      <dgm:prSet presAssocID="{2DEC6596-D10C-42CF-A6BE-32FC9C73B81F}" presName="horz1" presStyleCnt="0"/>
      <dgm:spPr/>
    </dgm:pt>
    <dgm:pt modelId="{504B33B9-CF31-4CF7-BB38-CA899DC6F981}" type="pres">
      <dgm:prSet presAssocID="{2DEC6596-D10C-42CF-A6BE-32FC9C73B81F}" presName="tx1" presStyleLbl="revTx" presStyleIdx="2" presStyleCnt="6"/>
      <dgm:spPr/>
    </dgm:pt>
    <dgm:pt modelId="{870C0466-62CC-4FE2-8113-555CB8055CE6}" type="pres">
      <dgm:prSet presAssocID="{2DEC6596-D10C-42CF-A6BE-32FC9C73B81F}" presName="vert1" presStyleCnt="0"/>
      <dgm:spPr/>
    </dgm:pt>
    <dgm:pt modelId="{13A8177D-62B2-4726-8C5D-F64A4490C497}" type="pres">
      <dgm:prSet presAssocID="{48D1369D-AB52-426D-95AD-9A2BEBBBF1A2}" presName="thickLine" presStyleLbl="alignNode1" presStyleIdx="3" presStyleCnt="6"/>
      <dgm:spPr/>
    </dgm:pt>
    <dgm:pt modelId="{8385FEB6-0F87-41C8-B811-F87A615A1B8A}" type="pres">
      <dgm:prSet presAssocID="{48D1369D-AB52-426D-95AD-9A2BEBBBF1A2}" presName="horz1" presStyleCnt="0"/>
      <dgm:spPr/>
    </dgm:pt>
    <dgm:pt modelId="{8ED60183-B7F5-4503-B078-18F74C3DC129}" type="pres">
      <dgm:prSet presAssocID="{48D1369D-AB52-426D-95AD-9A2BEBBBF1A2}" presName="tx1" presStyleLbl="revTx" presStyleIdx="3" presStyleCnt="6"/>
      <dgm:spPr/>
    </dgm:pt>
    <dgm:pt modelId="{4BDF93B0-9E5B-40BD-B4EB-C86AB1EE8D64}" type="pres">
      <dgm:prSet presAssocID="{48D1369D-AB52-426D-95AD-9A2BEBBBF1A2}" presName="vert1" presStyleCnt="0"/>
      <dgm:spPr/>
    </dgm:pt>
    <dgm:pt modelId="{4E56611E-B058-4EA9-9897-FAFBC95C296C}" type="pres">
      <dgm:prSet presAssocID="{BDBB29C4-F338-4803-BAA7-89BD3FC67BF5}" presName="thickLine" presStyleLbl="alignNode1" presStyleIdx="4" presStyleCnt="6"/>
      <dgm:spPr/>
    </dgm:pt>
    <dgm:pt modelId="{4ADC0B8B-1A86-4802-AD6D-F221AEA194F5}" type="pres">
      <dgm:prSet presAssocID="{BDBB29C4-F338-4803-BAA7-89BD3FC67BF5}" presName="horz1" presStyleCnt="0"/>
      <dgm:spPr/>
    </dgm:pt>
    <dgm:pt modelId="{A959EAE7-1453-4151-9551-6A0FFA3F494D}" type="pres">
      <dgm:prSet presAssocID="{BDBB29C4-F338-4803-BAA7-89BD3FC67BF5}" presName="tx1" presStyleLbl="revTx" presStyleIdx="4" presStyleCnt="6"/>
      <dgm:spPr/>
    </dgm:pt>
    <dgm:pt modelId="{671AB37E-5547-4923-A709-EC1F142CE152}" type="pres">
      <dgm:prSet presAssocID="{BDBB29C4-F338-4803-BAA7-89BD3FC67BF5}" presName="vert1" presStyleCnt="0"/>
      <dgm:spPr/>
    </dgm:pt>
    <dgm:pt modelId="{A9B6FD3A-579C-4B23-A498-60665F86B475}" type="pres">
      <dgm:prSet presAssocID="{682594E8-E1DF-4747-843B-8563EE86DFE4}" presName="thickLine" presStyleLbl="alignNode1" presStyleIdx="5" presStyleCnt="6"/>
      <dgm:spPr/>
    </dgm:pt>
    <dgm:pt modelId="{6195DF6B-D82F-43BA-BB5C-D42997FFC2EE}" type="pres">
      <dgm:prSet presAssocID="{682594E8-E1DF-4747-843B-8563EE86DFE4}" presName="horz1" presStyleCnt="0"/>
      <dgm:spPr/>
    </dgm:pt>
    <dgm:pt modelId="{9EE126D7-0DBC-41E2-BB27-0234654A3F88}" type="pres">
      <dgm:prSet presAssocID="{682594E8-E1DF-4747-843B-8563EE86DFE4}" presName="tx1" presStyleLbl="revTx" presStyleIdx="5" presStyleCnt="6"/>
      <dgm:spPr/>
    </dgm:pt>
    <dgm:pt modelId="{D2F10038-84EA-4740-9E0D-60007376C158}" type="pres">
      <dgm:prSet presAssocID="{682594E8-E1DF-4747-843B-8563EE86DFE4}" presName="vert1" presStyleCnt="0"/>
      <dgm:spPr/>
    </dgm:pt>
  </dgm:ptLst>
  <dgm:cxnLst>
    <dgm:cxn modelId="{92402306-426B-4B8F-A9E3-CED647343FA8}" srcId="{F5D73A2A-37A6-48C7-8CD3-AA55FCEC416E}" destId="{2DEC6596-D10C-42CF-A6BE-32FC9C73B81F}" srcOrd="2" destOrd="0" parTransId="{6776EE9D-C8E0-4510-8BC2-6051E0A5A634}" sibTransId="{A2CF3408-B050-487C-8C46-C366A5C64FA9}"/>
    <dgm:cxn modelId="{D9DF1916-EE9C-4F34-BAC4-FE22758D5667}" type="presOf" srcId="{48D1369D-AB52-426D-95AD-9A2BEBBBF1A2}" destId="{8ED60183-B7F5-4503-B078-18F74C3DC129}" srcOrd="0" destOrd="0" presId="urn:microsoft.com/office/officeart/2008/layout/LinedList"/>
    <dgm:cxn modelId="{60986023-AB0A-4E3B-942C-01C7247059CC}" srcId="{F5D73A2A-37A6-48C7-8CD3-AA55FCEC416E}" destId="{682594E8-E1DF-4747-843B-8563EE86DFE4}" srcOrd="5" destOrd="0" parTransId="{D1992DAC-4245-49DA-A445-5EE194732193}" sibTransId="{FF6D0C54-C4FC-4A5C-9EAE-CE4088FABD28}"/>
    <dgm:cxn modelId="{1D184C2F-C1E3-4B0F-809A-A7C93D007A08}" type="presOf" srcId="{2DEC6596-D10C-42CF-A6BE-32FC9C73B81F}" destId="{504B33B9-CF31-4CF7-BB38-CA899DC6F981}" srcOrd="0" destOrd="0" presId="urn:microsoft.com/office/officeart/2008/layout/LinedList"/>
    <dgm:cxn modelId="{16D9EF3C-9412-4390-8472-01758DAE7C5E}" srcId="{F5D73A2A-37A6-48C7-8CD3-AA55FCEC416E}" destId="{A765E262-4941-4D2C-9616-D4683D118AFF}" srcOrd="1" destOrd="0" parTransId="{052BD8BF-4E4F-4E8E-8E5D-697F04E70766}" sibTransId="{A6C2C4ED-F60B-4B01-BDE1-5EAFAC820D88}"/>
    <dgm:cxn modelId="{3D2EAE61-319E-4BF7-82A0-74DD96E02D47}" srcId="{F5D73A2A-37A6-48C7-8CD3-AA55FCEC416E}" destId="{48D1369D-AB52-426D-95AD-9A2BEBBBF1A2}" srcOrd="3" destOrd="0" parTransId="{58D4A0A2-62AB-4F88-BEB8-3D840FCFCD7D}" sibTransId="{DAA45A38-BD5B-4E2E-99B7-77BAA679C76C}"/>
    <dgm:cxn modelId="{0C1C306A-2D46-4911-BC6D-ECDCB53DFF53}" type="presOf" srcId="{F5D73A2A-37A6-48C7-8CD3-AA55FCEC416E}" destId="{BFF89609-31C1-4C76-8A18-65E8F2EE7CB7}" srcOrd="0" destOrd="0" presId="urn:microsoft.com/office/officeart/2008/layout/LinedList"/>
    <dgm:cxn modelId="{BFD9B050-7B4B-4F7C-ACBB-A44EDC66C4E9}" srcId="{F5D73A2A-37A6-48C7-8CD3-AA55FCEC416E}" destId="{BDBB29C4-F338-4803-BAA7-89BD3FC67BF5}" srcOrd="4" destOrd="0" parTransId="{60A73D79-981C-46F1-A437-353787228EEC}" sibTransId="{8D3923F1-E770-464D-8D95-0A8ABE4F6C3F}"/>
    <dgm:cxn modelId="{594A9472-108A-42C4-AE2E-21F4793E273F}" type="presOf" srcId="{A765E262-4941-4D2C-9616-D4683D118AFF}" destId="{CE4FB188-3C43-4F4A-93FB-6797124F6EA3}" srcOrd="0" destOrd="0" presId="urn:microsoft.com/office/officeart/2008/layout/LinedList"/>
    <dgm:cxn modelId="{E64EE558-1029-416D-A70A-E830A40848E7}" type="presOf" srcId="{B94BDEAF-5B8E-478A-8AAD-E8870C9737E9}" destId="{4DE47395-AD29-45C2-9EF1-C1EE8C609E5C}" srcOrd="0" destOrd="0" presId="urn:microsoft.com/office/officeart/2008/layout/LinedList"/>
    <dgm:cxn modelId="{5D0EDDB4-B9A6-4E87-9CB7-117C9BCDAC38}" srcId="{F5D73A2A-37A6-48C7-8CD3-AA55FCEC416E}" destId="{B94BDEAF-5B8E-478A-8AAD-E8870C9737E9}" srcOrd="0" destOrd="0" parTransId="{792EBDDC-0671-4AE3-9DCA-E18D3C608912}" sibTransId="{871F10C7-3865-4378-9E7C-49C2275A401D}"/>
    <dgm:cxn modelId="{503ED2BE-DC0B-4D17-99C7-F3E63D40F5A4}" type="presOf" srcId="{BDBB29C4-F338-4803-BAA7-89BD3FC67BF5}" destId="{A959EAE7-1453-4151-9551-6A0FFA3F494D}" srcOrd="0" destOrd="0" presId="urn:microsoft.com/office/officeart/2008/layout/LinedList"/>
    <dgm:cxn modelId="{24575CFA-F2BA-4A5C-BE08-087B0A5AA453}" type="presOf" srcId="{682594E8-E1DF-4747-843B-8563EE86DFE4}" destId="{9EE126D7-0DBC-41E2-BB27-0234654A3F88}" srcOrd="0" destOrd="0" presId="urn:microsoft.com/office/officeart/2008/layout/LinedList"/>
    <dgm:cxn modelId="{F5D9ED80-7D05-447C-8B1A-EB6242AAE5F0}" type="presParOf" srcId="{BFF89609-31C1-4C76-8A18-65E8F2EE7CB7}" destId="{D422ED9F-A54D-4DD1-8EFE-BD8236E6C88B}" srcOrd="0" destOrd="0" presId="urn:microsoft.com/office/officeart/2008/layout/LinedList"/>
    <dgm:cxn modelId="{A67C92FF-2B5E-44D4-84EE-BDFFA2BFB43A}" type="presParOf" srcId="{BFF89609-31C1-4C76-8A18-65E8F2EE7CB7}" destId="{0AC3D161-313E-4D55-B1BB-3FA5B480EF97}" srcOrd="1" destOrd="0" presId="urn:microsoft.com/office/officeart/2008/layout/LinedList"/>
    <dgm:cxn modelId="{A56383AC-F7EB-4DD2-827F-2C93D6526BFC}" type="presParOf" srcId="{0AC3D161-313E-4D55-B1BB-3FA5B480EF97}" destId="{4DE47395-AD29-45C2-9EF1-C1EE8C609E5C}" srcOrd="0" destOrd="0" presId="urn:microsoft.com/office/officeart/2008/layout/LinedList"/>
    <dgm:cxn modelId="{D3A581C8-5A57-4CC2-9F66-9A883E0CCA46}" type="presParOf" srcId="{0AC3D161-313E-4D55-B1BB-3FA5B480EF97}" destId="{0ADBFABC-B5F4-429E-959E-EE7676DF8B17}" srcOrd="1" destOrd="0" presId="urn:microsoft.com/office/officeart/2008/layout/LinedList"/>
    <dgm:cxn modelId="{876397EF-CBE0-4708-95F4-04571C3968E8}" type="presParOf" srcId="{BFF89609-31C1-4C76-8A18-65E8F2EE7CB7}" destId="{ABB51AB8-86C6-4C84-9F52-9B2F16748CC7}" srcOrd="2" destOrd="0" presId="urn:microsoft.com/office/officeart/2008/layout/LinedList"/>
    <dgm:cxn modelId="{8F178AB2-D546-4CE6-BA32-247A2808B24F}" type="presParOf" srcId="{BFF89609-31C1-4C76-8A18-65E8F2EE7CB7}" destId="{9F36D7CB-C551-4122-9B80-D121A3112AEC}" srcOrd="3" destOrd="0" presId="urn:microsoft.com/office/officeart/2008/layout/LinedList"/>
    <dgm:cxn modelId="{46DD8338-1968-4B2F-A8F9-972AF6C25068}" type="presParOf" srcId="{9F36D7CB-C551-4122-9B80-D121A3112AEC}" destId="{CE4FB188-3C43-4F4A-93FB-6797124F6EA3}" srcOrd="0" destOrd="0" presId="urn:microsoft.com/office/officeart/2008/layout/LinedList"/>
    <dgm:cxn modelId="{D858576F-808C-4D19-ADA3-A7D795EA5B85}" type="presParOf" srcId="{9F36D7CB-C551-4122-9B80-D121A3112AEC}" destId="{CE5AC75A-CEF3-4887-92B1-CF0059A1235E}" srcOrd="1" destOrd="0" presId="urn:microsoft.com/office/officeart/2008/layout/LinedList"/>
    <dgm:cxn modelId="{CF434414-8E65-4F70-A438-6B08D72CC4BD}" type="presParOf" srcId="{BFF89609-31C1-4C76-8A18-65E8F2EE7CB7}" destId="{AB7FD7EF-8D52-4776-9D68-7E4A00A9E306}" srcOrd="4" destOrd="0" presId="urn:microsoft.com/office/officeart/2008/layout/LinedList"/>
    <dgm:cxn modelId="{755FA2CA-CE54-4544-AB73-9DEB92E0393A}" type="presParOf" srcId="{BFF89609-31C1-4C76-8A18-65E8F2EE7CB7}" destId="{677E4062-F475-4DE3-B147-97D3B72D0412}" srcOrd="5" destOrd="0" presId="urn:microsoft.com/office/officeart/2008/layout/LinedList"/>
    <dgm:cxn modelId="{49278604-7E1B-4668-B19B-379BA6FE3246}" type="presParOf" srcId="{677E4062-F475-4DE3-B147-97D3B72D0412}" destId="{504B33B9-CF31-4CF7-BB38-CA899DC6F981}" srcOrd="0" destOrd="0" presId="urn:microsoft.com/office/officeart/2008/layout/LinedList"/>
    <dgm:cxn modelId="{B0314601-513E-4205-881C-564179208F80}" type="presParOf" srcId="{677E4062-F475-4DE3-B147-97D3B72D0412}" destId="{870C0466-62CC-4FE2-8113-555CB8055CE6}" srcOrd="1" destOrd="0" presId="urn:microsoft.com/office/officeart/2008/layout/LinedList"/>
    <dgm:cxn modelId="{5D6D4717-E70B-4EB2-A020-485E86F24764}" type="presParOf" srcId="{BFF89609-31C1-4C76-8A18-65E8F2EE7CB7}" destId="{13A8177D-62B2-4726-8C5D-F64A4490C497}" srcOrd="6" destOrd="0" presId="urn:microsoft.com/office/officeart/2008/layout/LinedList"/>
    <dgm:cxn modelId="{62AB322B-6E70-4596-9516-11A11E0F4E01}" type="presParOf" srcId="{BFF89609-31C1-4C76-8A18-65E8F2EE7CB7}" destId="{8385FEB6-0F87-41C8-B811-F87A615A1B8A}" srcOrd="7" destOrd="0" presId="urn:microsoft.com/office/officeart/2008/layout/LinedList"/>
    <dgm:cxn modelId="{DAAA0E8A-DA8B-43F1-A91F-909D866A4B28}" type="presParOf" srcId="{8385FEB6-0F87-41C8-B811-F87A615A1B8A}" destId="{8ED60183-B7F5-4503-B078-18F74C3DC129}" srcOrd="0" destOrd="0" presId="urn:microsoft.com/office/officeart/2008/layout/LinedList"/>
    <dgm:cxn modelId="{E860D383-570F-44C1-8D85-A5DB547CE26D}" type="presParOf" srcId="{8385FEB6-0F87-41C8-B811-F87A615A1B8A}" destId="{4BDF93B0-9E5B-40BD-B4EB-C86AB1EE8D64}" srcOrd="1" destOrd="0" presId="urn:microsoft.com/office/officeart/2008/layout/LinedList"/>
    <dgm:cxn modelId="{A486898E-77D3-4745-AC29-DC7F76540F6B}" type="presParOf" srcId="{BFF89609-31C1-4C76-8A18-65E8F2EE7CB7}" destId="{4E56611E-B058-4EA9-9897-FAFBC95C296C}" srcOrd="8" destOrd="0" presId="urn:microsoft.com/office/officeart/2008/layout/LinedList"/>
    <dgm:cxn modelId="{8E957CE7-12C7-46AF-A928-0F0A31B66A06}" type="presParOf" srcId="{BFF89609-31C1-4C76-8A18-65E8F2EE7CB7}" destId="{4ADC0B8B-1A86-4802-AD6D-F221AEA194F5}" srcOrd="9" destOrd="0" presId="urn:microsoft.com/office/officeart/2008/layout/LinedList"/>
    <dgm:cxn modelId="{F98EAA0D-53F7-4813-858C-04F39DF4D936}" type="presParOf" srcId="{4ADC0B8B-1A86-4802-AD6D-F221AEA194F5}" destId="{A959EAE7-1453-4151-9551-6A0FFA3F494D}" srcOrd="0" destOrd="0" presId="urn:microsoft.com/office/officeart/2008/layout/LinedList"/>
    <dgm:cxn modelId="{D6CACB81-2E88-4D1F-87F8-15DDC1ACF367}" type="presParOf" srcId="{4ADC0B8B-1A86-4802-AD6D-F221AEA194F5}" destId="{671AB37E-5547-4923-A709-EC1F142CE152}" srcOrd="1" destOrd="0" presId="urn:microsoft.com/office/officeart/2008/layout/LinedList"/>
    <dgm:cxn modelId="{F7E20C79-E405-4A4F-88C0-0200632EB477}" type="presParOf" srcId="{BFF89609-31C1-4C76-8A18-65E8F2EE7CB7}" destId="{A9B6FD3A-579C-4B23-A498-60665F86B475}" srcOrd="10" destOrd="0" presId="urn:microsoft.com/office/officeart/2008/layout/LinedList"/>
    <dgm:cxn modelId="{05FC4DF8-9CC2-4072-ABC3-B1BD9FFB4A76}" type="presParOf" srcId="{BFF89609-31C1-4C76-8A18-65E8F2EE7CB7}" destId="{6195DF6B-D82F-43BA-BB5C-D42997FFC2EE}" srcOrd="11" destOrd="0" presId="urn:microsoft.com/office/officeart/2008/layout/LinedList"/>
    <dgm:cxn modelId="{B4E02196-03F6-49B6-BD88-A92CADFF26E3}" type="presParOf" srcId="{6195DF6B-D82F-43BA-BB5C-D42997FFC2EE}" destId="{9EE126D7-0DBC-41E2-BB27-0234654A3F88}" srcOrd="0" destOrd="0" presId="urn:microsoft.com/office/officeart/2008/layout/LinedList"/>
    <dgm:cxn modelId="{BAA4140B-F9E3-4429-BBF0-10646886F6FB}" type="presParOf" srcId="{6195DF6B-D82F-43BA-BB5C-D42997FFC2EE}" destId="{D2F10038-84EA-4740-9E0D-60007376C15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D73A2A-37A6-48C7-8CD3-AA55FCEC416E}"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217917D7-A60C-45D6-8619-23F29521B26A}">
      <dgm:prSet/>
      <dgm:spPr/>
      <dgm:t>
        <a:bodyPr/>
        <a:lstStyle/>
        <a:p>
          <a:r>
            <a:rPr lang="en-US" b="1" i="0"/>
            <a:t>Arson</a:t>
          </a:r>
        </a:p>
      </dgm:t>
    </dgm:pt>
    <dgm:pt modelId="{6B62E67D-9E95-4B17-9645-158BAE5F7CA7}" type="parTrans" cxnId="{06B2279F-4694-4E64-9209-CEFC6307173D}">
      <dgm:prSet/>
      <dgm:spPr/>
      <dgm:t>
        <a:bodyPr/>
        <a:lstStyle/>
        <a:p>
          <a:endParaRPr lang="en-US"/>
        </a:p>
      </dgm:t>
    </dgm:pt>
    <dgm:pt modelId="{05952BCB-C79E-4355-862C-1D23A63014AD}" type="sibTrans" cxnId="{06B2279F-4694-4E64-9209-CEFC6307173D}">
      <dgm:prSet/>
      <dgm:spPr/>
      <dgm:t>
        <a:bodyPr/>
        <a:lstStyle/>
        <a:p>
          <a:endParaRPr lang="en-US"/>
        </a:p>
      </dgm:t>
    </dgm:pt>
    <dgm:pt modelId="{4ABAA206-973A-41C2-9E97-2F3EA142D427}">
      <dgm:prSet/>
      <dgm:spPr/>
      <dgm:t>
        <a:bodyPr/>
        <a:lstStyle/>
        <a:p>
          <a:r>
            <a:rPr lang="en-US" b="1" i="0"/>
            <a:t>Attempt. </a:t>
          </a:r>
        </a:p>
      </dgm:t>
    </dgm:pt>
    <dgm:pt modelId="{A790C80C-2FF5-4262-A1FE-67A366151922}" type="parTrans" cxnId="{CB990773-7239-4339-9D51-36E9D40B6CB5}">
      <dgm:prSet/>
      <dgm:spPr/>
      <dgm:t>
        <a:bodyPr/>
        <a:lstStyle/>
        <a:p>
          <a:endParaRPr lang="en-US"/>
        </a:p>
      </dgm:t>
    </dgm:pt>
    <dgm:pt modelId="{1372630C-DA7E-4F43-A7CC-8DCECE0BD397}" type="sibTrans" cxnId="{CB990773-7239-4339-9D51-36E9D40B6CB5}">
      <dgm:prSet/>
      <dgm:spPr/>
      <dgm:t>
        <a:bodyPr/>
        <a:lstStyle/>
        <a:p>
          <a:endParaRPr lang="en-US"/>
        </a:p>
      </dgm:t>
    </dgm:pt>
    <dgm:pt modelId="{D2AE6613-359A-4654-8640-8DCF5FD17919}">
      <dgm:prSet/>
      <dgm:spPr/>
      <dgm:t>
        <a:bodyPr/>
        <a:lstStyle/>
        <a:p>
          <a:r>
            <a:rPr lang="en-US" b="1" i="0"/>
            <a:t>Kidnapping</a:t>
          </a:r>
        </a:p>
      </dgm:t>
    </dgm:pt>
    <dgm:pt modelId="{38C5B0F5-812E-42E5-9C83-D5A7A1F48B87}" type="parTrans" cxnId="{61317201-CA0F-442C-B8F0-BE8E7CCDC2AC}">
      <dgm:prSet/>
      <dgm:spPr/>
      <dgm:t>
        <a:bodyPr/>
        <a:lstStyle/>
        <a:p>
          <a:endParaRPr lang="en-US"/>
        </a:p>
      </dgm:t>
    </dgm:pt>
    <dgm:pt modelId="{A6156B82-2F8B-476F-B6BC-5B49A1783B5F}" type="sibTrans" cxnId="{61317201-CA0F-442C-B8F0-BE8E7CCDC2AC}">
      <dgm:prSet/>
      <dgm:spPr/>
      <dgm:t>
        <a:bodyPr/>
        <a:lstStyle/>
        <a:p>
          <a:endParaRPr lang="en-US"/>
        </a:p>
      </dgm:t>
    </dgm:pt>
    <dgm:pt modelId="{2F0E06FF-0C4B-4A2D-8D88-87AB9F9ABB36}">
      <dgm:prSet/>
      <dgm:spPr/>
      <dgm:t>
        <a:bodyPr/>
        <a:lstStyle/>
        <a:p>
          <a:r>
            <a:rPr lang="en-US" b="1" i="0"/>
            <a:t>Reckless Endangerment</a:t>
          </a:r>
        </a:p>
      </dgm:t>
    </dgm:pt>
    <dgm:pt modelId="{AD3E3923-DB7F-4D7D-B85E-15B1300E6F7E}" type="parTrans" cxnId="{8A833E41-270C-497D-AE82-FD3F5EBFFD0C}">
      <dgm:prSet/>
      <dgm:spPr/>
      <dgm:t>
        <a:bodyPr/>
        <a:lstStyle/>
        <a:p>
          <a:endParaRPr lang="en-US"/>
        </a:p>
      </dgm:t>
    </dgm:pt>
    <dgm:pt modelId="{A6341896-6FDC-4902-A3AE-1340143E693B}" type="sibTrans" cxnId="{8A833E41-270C-497D-AE82-FD3F5EBFFD0C}">
      <dgm:prSet/>
      <dgm:spPr/>
      <dgm:t>
        <a:bodyPr/>
        <a:lstStyle/>
        <a:p>
          <a:endParaRPr lang="en-US"/>
        </a:p>
      </dgm:t>
    </dgm:pt>
    <dgm:pt modelId="{DC09228C-B15D-4744-A7F5-F60E38229262}">
      <dgm:prSet/>
      <dgm:spPr/>
      <dgm:t>
        <a:bodyPr/>
        <a:lstStyle/>
        <a:p>
          <a:r>
            <a:rPr lang="en-US" b="1" i="0"/>
            <a:t>Child Abuse. </a:t>
          </a:r>
        </a:p>
      </dgm:t>
    </dgm:pt>
    <dgm:pt modelId="{E14A6A90-0573-41DA-BCC3-1A214CB3FB6E}" type="parTrans" cxnId="{011FC20A-7B5B-463D-9494-7A71C4AD909C}">
      <dgm:prSet/>
      <dgm:spPr/>
      <dgm:t>
        <a:bodyPr/>
        <a:lstStyle/>
        <a:p>
          <a:endParaRPr lang="en-US"/>
        </a:p>
      </dgm:t>
    </dgm:pt>
    <dgm:pt modelId="{F5C44FBD-7676-4B6F-B332-FC246F3AFFF7}" type="sibTrans" cxnId="{011FC20A-7B5B-463D-9494-7A71C4AD909C}">
      <dgm:prSet/>
      <dgm:spPr/>
      <dgm:t>
        <a:bodyPr/>
        <a:lstStyle/>
        <a:p>
          <a:endParaRPr lang="en-US"/>
        </a:p>
      </dgm:t>
    </dgm:pt>
    <dgm:pt modelId="{4822797E-684F-4C78-B9D1-2CA80134EF96}">
      <dgm:prSet/>
      <dgm:spPr/>
      <dgm:t>
        <a:bodyPr/>
        <a:lstStyle/>
        <a:p>
          <a:r>
            <a:rPr lang="en-US" b="1" i="0"/>
            <a:t>Criminal Coercion. </a:t>
          </a:r>
        </a:p>
      </dgm:t>
    </dgm:pt>
    <dgm:pt modelId="{87D349C1-E62E-4946-A55B-7904C9A813D2}" type="parTrans" cxnId="{47566E22-4CBA-4076-8DF0-887C40691954}">
      <dgm:prSet/>
      <dgm:spPr/>
      <dgm:t>
        <a:bodyPr/>
        <a:lstStyle/>
        <a:p>
          <a:endParaRPr lang="en-US"/>
        </a:p>
      </dgm:t>
    </dgm:pt>
    <dgm:pt modelId="{CCF0060F-507A-4AF3-9637-95D192ED7E68}" type="sibTrans" cxnId="{47566E22-4CBA-4076-8DF0-887C40691954}">
      <dgm:prSet/>
      <dgm:spPr/>
      <dgm:t>
        <a:bodyPr/>
        <a:lstStyle/>
        <a:p>
          <a:endParaRPr lang="en-US"/>
        </a:p>
      </dgm:t>
    </dgm:pt>
    <dgm:pt modelId="{A3711CB0-4DE4-4BDC-9955-94E47640CB40}">
      <dgm:prSet/>
      <dgm:spPr/>
      <dgm:t>
        <a:bodyPr/>
        <a:lstStyle/>
        <a:p>
          <a:r>
            <a:rPr lang="en-US" b="1" i="0"/>
            <a:t>Criminal Trespass.</a:t>
          </a:r>
        </a:p>
      </dgm:t>
    </dgm:pt>
    <dgm:pt modelId="{D6797FB1-7A12-4443-9711-73195D57A75B}" type="parTrans" cxnId="{84AA32DF-0243-4C6D-A23C-2CD60195FEB8}">
      <dgm:prSet/>
      <dgm:spPr/>
      <dgm:t>
        <a:bodyPr/>
        <a:lstStyle/>
        <a:p>
          <a:endParaRPr lang="en-US"/>
        </a:p>
      </dgm:t>
    </dgm:pt>
    <dgm:pt modelId="{2E407CDF-31B6-4F76-B39E-7799BF57C0CD}" type="sibTrans" cxnId="{84AA32DF-0243-4C6D-A23C-2CD60195FEB8}">
      <dgm:prSet/>
      <dgm:spPr/>
      <dgm:t>
        <a:bodyPr/>
        <a:lstStyle/>
        <a:p>
          <a:endParaRPr lang="en-US"/>
        </a:p>
      </dgm:t>
    </dgm:pt>
    <dgm:pt modelId="{C51E4BB4-06FB-4A87-AB06-70AA211CF7CB}">
      <dgm:prSet/>
      <dgm:spPr/>
      <dgm:t>
        <a:bodyPr/>
        <a:lstStyle/>
        <a:p>
          <a:r>
            <a:rPr lang="en-US" b="1" i="0"/>
            <a:t>Harassment</a:t>
          </a:r>
        </a:p>
      </dgm:t>
    </dgm:pt>
    <dgm:pt modelId="{969B4F32-2E08-4022-8008-725751DD3370}" type="parTrans" cxnId="{BD3439DB-8F5C-4FDB-95EC-70052859FEAC}">
      <dgm:prSet/>
      <dgm:spPr/>
      <dgm:t>
        <a:bodyPr/>
        <a:lstStyle/>
        <a:p>
          <a:endParaRPr lang="en-US"/>
        </a:p>
      </dgm:t>
    </dgm:pt>
    <dgm:pt modelId="{591AD048-B44A-4027-810F-91A5320BB080}" type="sibTrans" cxnId="{BD3439DB-8F5C-4FDB-95EC-70052859FEAC}">
      <dgm:prSet/>
      <dgm:spPr/>
      <dgm:t>
        <a:bodyPr/>
        <a:lstStyle/>
        <a:p>
          <a:endParaRPr lang="en-US"/>
        </a:p>
      </dgm:t>
    </dgm:pt>
    <dgm:pt modelId="{48310063-C23A-4BF8-BC52-4ACC5FCB12A3}">
      <dgm:prSet/>
      <dgm:spPr/>
      <dgm:t>
        <a:bodyPr/>
        <a:lstStyle/>
        <a:p>
          <a:r>
            <a:rPr lang="en-US" b="1" i="0"/>
            <a:t>Menacing</a:t>
          </a:r>
        </a:p>
      </dgm:t>
    </dgm:pt>
    <dgm:pt modelId="{ADAA7F74-50E5-451D-8C05-D41D8FE1B316}" type="parTrans" cxnId="{DC09FE21-F4F9-4A46-9BA6-B863E9714B95}">
      <dgm:prSet/>
      <dgm:spPr/>
      <dgm:t>
        <a:bodyPr/>
        <a:lstStyle/>
        <a:p>
          <a:endParaRPr lang="en-US"/>
        </a:p>
      </dgm:t>
    </dgm:pt>
    <dgm:pt modelId="{C3738954-0DCE-4AB1-9CD9-BA93F82F3D49}" type="sibTrans" cxnId="{DC09FE21-F4F9-4A46-9BA6-B863E9714B95}">
      <dgm:prSet/>
      <dgm:spPr/>
      <dgm:t>
        <a:bodyPr/>
        <a:lstStyle/>
        <a:p>
          <a:endParaRPr lang="en-US"/>
        </a:p>
      </dgm:t>
    </dgm:pt>
    <dgm:pt modelId="{12DCBC37-5694-4351-BD51-ABAB27F2DA1D}">
      <dgm:prSet/>
      <dgm:spPr/>
      <dgm:t>
        <a:bodyPr/>
        <a:lstStyle/>
        <a:p>
          <a:r>
            <a:rPr lang="en-US" b="1" i="0"/>
            <a:t>***Other Conduct – Co-Occurring Crimes</a:t>
          </a:r>
        </a:p>
      </dgm:t>
    </dgm:pt>
    <dgm:pt modelId="{DC2B802E-BCFD-4351-8261-BEBD03789D9A}" type="parTrans" cxnId="{9646FA6E-1A6F-4B0A-9030-3EDBDCEB50D0}">
      <dgm:prSet/>
      <dgm:spPr/>
      <dgm:t>
        <a:bodyPr/>
        <a:lstStyle/>
        <a:p>
          <a:endParaRPr lang="en-US"/>
        </a:p>
      </dgm:t>
    </dgm:pt>
    <dgm:pt modelId="{8CDB68CF-73A5-4F92-A1E0-036CFA134B57}" type="sibTrans" cxnId="{9646FA6E-1A6F-4B0A-9030-3EDBDCEB50D0}">
      <dgm:prSet/>
      <dgm:spPr/>
      <dgm:t>
        <a:bodyPr/>
        <a:lstStyle/>
        <a:p>
          <a:endParaRPr lang="en-US"/>
        </a:p>
      </dgm:t>
    </dgm:pt>
    <dgm:pt modelId="{A9D96782-49A3-4171-B25E-477181E27A91}">
      <dgm:prSet/>
      <dgm:spPr/>
      <dgm:t>
        <a:bodyPr/>
        <a:lstStyle/>
        <a:p>
          <a:r>
            <a:rPr lang="en-US" b="1" i="0"/>
            <a:t>***Sexual Abuse – gratification/power &amp; control</a:t>
          </a:r>
        </a:p>
      </dgm:t>
    </dgm:pt>
    <dgm:pt modelId="{9A24031E-C1C1-4E9E-BCCD-9459DC08D845}" type="parTrans" cxnId="{AA717679-B547-4D8A-AE7B-53E548034C72}">
      <dgm:prSet/>
      <dgm:spPr/>
      <dgm:t>
        <a:bodyPr/>
        <a:lstStyle/>
        <a:p>
          <a:endParaRPr lang="en-US"/>
        </a:p>
      </dgm:t>
    </dgm:pt>
    <dgm:pt modelId="{0536B5C0-4E01-43CC-848C-1A0E63D581FB}" type="sibTrans" cxnId="{AA717679-B547-4D8A-AE7B-53E548034C72}">
      <dgm:prSet/>
      <dgm:spPr/>
      <dgm:t>
        <a:bodyPr/>
        <a:lstStyle/>
        <a:p>
          <a:endParaRPr lang="en-US"/>
        </a:p>
      </dgm:t>
    </dgm:pt>
    <dgm:pt modelId="{8AE70D5F-09AE-49ED-9F50-D8CF48811E62}">
      <dgm:prSet/>
      <dgm:spPr/>
      <dgm:t>
        <a:bodyPr/>
        <a:lstStyle/>
        <a:p>
          <a:r>
            <a:rPr lang="en-US" b="1" i="0"/>
            <a:t>Stalking</a:t>
          </a:r>
        </a:p>
      </dgm:t>
    </dgm:pt>
    <dgm:pt modelId="{4AECA513-8C2E-48F0-B02A-AA0FB8F8F67B}" type="sibTrans" cxnId="{4B516B72-6D2F-421E-B65A-093D7EC53FD2}">
      <dgm:prSet/>
      <dgm:spPr/>
      <dgm:t>
        <a:bodyPr/>
        <a:lstStyle/>
        <a:p>
          <a:endParaRPr lang="en-US"/>
        </a:p>
      </dgm:t>
    </dgm:pt>
    <dgm:pt modelId="{57D3FF28-E8C6-4579-BDD9-C0F0ABA6D2A7}" type="parTrans" cxnId="{4B516B72-6D2F-421E-B65A-093D7EC53FD2}">
      <dgm:prSet/>
      <dgm:spPr/>
      <dgm:t>
        <a:bodyPr/>
        <a:lstStyle/>
        <a:p>
          <a:endParaRPr lang="en-US"/>
        </a:p>
      </dgm:t>
    </dgm:pt>
    <dgm:pt modelId="{B63D3FEF-7EA8-4939-949E-56EAD6452C67}">
      <dgm:prSet/>
      <dgm:spPr/>
      <dgm:t>
        <a:bodyPr/>
        <a:lstStyle/>
        <a:p>
          <a:r>
            <a:rPr lang="en-US" b="1" i="0"/>
            <a:t>Theft</a:t>
          </a:r>
        </a:p>
      </dgm:t>
    </dgm:pt>
    <dgm:pt modelId="{0D9622BC-35F4-41EC-B382-FFE7EF3F3D94}" type="sibTrans" cxnId="{8D93D881-8D26-4B0E-9F3D-003CC4130B6D}">
      <dgm:prSet/>
      <dgm:spPr/>
      <dgm:t>
        <a:bodyPr/>
        <a:lstStyle/>
        <a:p>
          <a:endParaRPr lang="en-US"/>
        </a:p>
      </dgm:t>
    </dgm:pt>
    <dgm:pt modelId="{D6682D3F-E845-4039-95C4-9B1A2E4EF096}" type="parTrans" cxnId="{8D93D881-8D26-4B0E-9F3D-003CC4130B6D}">
      <dgm:prSet/>
      <dgm:spPr/>
      <dgm:t>
        <a:bodyPr/>
        <a:lstStyle/>
        <a:p>
          <a:endParaRPr lang="en-US"/>
        </a:p>
      </dgm:t>
    </dgm:pt>
    <dgm:pt modelId="{DEADD1C4-C040-45B7-B115-900DCC32E264}">
      <dgm:prSet/>
      <dgm:spPr/>
      <dgm:t>
        <a:bodyPr/>
        <a:lstStyle/>
        <a:p>
          <a:r>
            <a:rPr lang="en-US" b="1" i="0"/>
            <a:t>Unlawful Imprisonment </a:t>
          </a:r>
        </a:p>
      </dgm:t>
    </dgm:pt>
    <dgm:pt modelId="{7A88A6D5-CAD3-4C2B-AF0B-3C62C745B753}" type="parTrans" cxnId="{87EFF5FD-10BE-49B3-9971-1E7D2BC05986}">
      <dgm:prSet/>
      <dgm:spPr/>
      <dgm:t>
        <a:bodyPr/>
        <a:lstStyle/>
        <a:p>
          <a:endParaRPr lang="en-US"/>
        </a:p>
      </dgm:t>
    </dgm:pt>
    <dgm:pt modelId="{44C98A0B-E137-41E3-9548-752E464C92D8}" type="sibTrans" cxnId="{87EFF5FD-10BE-49B3-9971-1E7D2BC05986}">
      <dgm:prSet/>
      <dgm:spPr/>
      <dgm:t>
        <a:bodyPr/>
        <a:lstStyle/>
        <a:p>
          <a:endParaRPr lang="en-US"/>
        </a:p>
      </dgm:t>
    </dgm:pt>
    <dgm:pt modelId="{0C513EF8-81A0-4B98-905C-B7DF758F1AB2}">
      <dgm:prSet/>
      <dgm:spPr/>
      <dgm:t>
        <a:bodyPr/>
        <a:lstStyle/>
        <a:p>
          <a:r>
            <a:rPr lang="en-US" b="1" i="0"/>
            <a:t>Assault</a:t>
          </a:r>
        </a:p>
      </dgm:t>
    </dgm:pt>
    <dgm:pt modelId="{0E280DFC-90DF-4832-B0B2-FD3D8AC60370}" type="parTrans" cxnId="{DE14EC10-70C0-4F61-BFE0-A03AFDC8402D}">
      <dgm:prSet/>
      <dgm:spPr/>
      <dgm:t>
        <a:bodyPr/>
        <a:lstStyle/>
        <a:p>
          <a:endParaRPr lang="en-US"/>
        </a:p>
      </dgm:t>
    </dgm:pt>
    <dgm:pt modelId="{C72D85BA-4E36-4267-9F8C-F4709B9185E5}" type="sibTrans" cxnId="{DE14EC10-70C0-4F61-BFE0-A03AFDC8402D}">
      <dgm:prSet/>
      <dgm:spPr/>
      <dgm:t>
        <a:bodyPr/>
        <a:lstStyle/>
        <a:p>
          <a:endParaRPr lang="en-US"/>
        </a:p>
      </dgm:t>
    </dgm:pt>
    <dgm:pt modelId="{F790FB75-9205-4CFB-8E8F-C7A91AFB3FEA}" type="pres">
      <dgm:prSet presAssocID="{F5D73A2A-37A6-48C7-8CD3-AA55FCEC416E}" presName="vert0" presStyleCnt="0">
        <dgm:presLayoutVars>
          <dgm:dir/>
          <dgm:animOne val="branch"/>
          <dgm:animLvl val="lvl"/>
        </dgm:presLayoutVars>
      </dgm:prSet>
      <dgm:spPr/>
    </dgm:pt>
    <dgm:pt modelId="{71A71429-7289-4515-8094-10024BBE4E23}" type="pres">
      <dgm:prSet presAssocID="{217917D7-A60C-45D6-8619-23F29521B26A}" presName="thickLine" presStyleLbl="alignNode1" presStyleIdx="0" presStyleCnt="15"/>
      <dgm:spPr/>
    </dgm:pt>
    <dgm:pt modelId="{7BD9B73A-042D-4D61-8DCC-F2D964F3153A}" type="pres">
      <dgm:prSet presAssocID="{217917D7-A60C-45D6-8619-23F29521B26A}" presName="horz1" presStyleCnt="0"/>
      <dgm:spPr/>
    </dgm:pt>
    <dgm:pt modelId="{3776481D-8DCD-41DA-A067-4AD6F08340D0}" type="pres">
      <dgm:prSet presAssocID="{217917D7-A60C-45D6-8619-23F29521B26A}" presName="tx1" presStyleLbl="revTx" presStyleIdx="0" presStyleCnt="15"/>
      <dgm:spPr/>
    </dgm:pt>
    <dgm:pt modelId="{DD8DDD5C-7A6B-4E1E-91CD-5E8A4E0BAB49}" type="pres">
      <dgm:prSet presAssocID="{217917D7-A60C-45D6-8619-23F29521B26A}" presName="vert1" presStyleCnt="0"/>
      <dgm:spPr/>
    </dgm:pt>
    <dgm:pt modelId="{F9BE7557-D51A-45DE-9C78-C16A52958359}" type="pres">
      <dgm:prSet presAssocID="{0C513EF8-81A0-4B98-905C-B7DF758F1AB2}" presName="thickLine" presStyleLbl="alignNode1" presStyleIdx="1" presStyleCnt="15"/>
      <dgm:spPr/>
    </dgm:pt>
    <dgm:pt modelId="{9F3081DD-5362-4819-94BF-43FCF8598992}" type="pres">
      <dgm:prSet presAssocID="{0C513EF8-81A0-4B98-905C-B7DF758F1AB2}" presName="horz1" presStyleCnt="0"/>
      <dgm:spPr/>
    </dgm:pt>
    <dgm:pt modelId="{C60C6051-4EEF-4575-A27E-CD060AEE2AB6}" type="pres">
      <dgm:prSet presAssocID="{0C513EF8-81A0-4B98-905C-B7DF758F1AB2}" presName="tx1" presStyleLbl="revTx" presStyleIdx="1" presStyleCnt="15"/>
      <dgm:spPr/>
    </dgm:pt>
    <dgm:pt modelId="{564BD009-7226-4816-AE9C-434BEC21151E}" type="pres">
      <dgm:prSet presAssocID="{0C513EF8-81A0-4B98-905C-B7DF758F1AB2}" presName="vert1" presStyleCnt="0"/>
      <dgm:spPr/>
    </dgm:pt>
    <dgm:pt modelId="{8ED33FE8-8077-40A6-8799-B85A75646FA3}" type="pres">
      <dgm:prSet presAssocID="{4ABAA206-973A-41C2-9E97-2F3EA142D427}" presName="thickLine" presStyleLbl="alignNode1" presStyleIdx="2" presStyleCnt="15"/>
      <dgm:spPr/>
    </dgm:pt>
    <dgm:pt modelId="{BBEECB34-F404-4176-BD6F-8781240DC18D}" type="pres">
      <dgm:prSet presAssocID="{4ABAA206-973A-41C2-9E97-2F3EA142D427}" presName="horz1" presStyleCnt="0"/>
      <dgm:spPr/>
    </dgm:pt>
    <dgm:pt modelId="{583BCA55-0286-4C69-9EE2-6606C9F77883}" type="pres">
      <dgm:prSet presAssocID="{4ABAA206-973A-41C2-9E97-2F3EA142D427}" presName="tx1" presStyleLbl="revTx" presStyleIdx="2" presStyleCnt="15"/>
      <dgm:spPr/>
    </dgm:pt>
    <dgm:pt modelId="{EC2F12F3-D68D-42D7-AD87-75279CC908C1}" type="pres">
      <dgm:prSet presAssocID="{4ABAA206-973A-41C2-9E97-2F3EA142D427}" presName="vert1" presStyleCnt="0"/>
      <dgm:spPr/>
    </dgm:pt>
    <dgm:pt modelId="{8920583C-C522-4EF0-A0EC-44DBEDB5C38F}" type="pres">
      <dgm:prSet presAssocID="{DC09228C-B15D-4744-A7F5-F60E38229262}" presName="thickLine" presStyleLbl="alignNode1" presStyleIdx="3" presStyleCnt="15"/>
      <dgm:spPr/>
    </dgm:pt>
    <dgm:pt modelId="{871BA874-A432-47DD-9B38-CE613C004181}" type="pres">
      <dgm:prSet presAssocID="{DC09228C-B15D-4744-A7F5-F60E38229262}" presName="horz1" presStyleCnt="0"/>
      <dgm:spPr/>
    </dgm:pt>
    <dgm:pt modelId="{89E6C40E-7D67-419C-BAE1-5F56BF0DD95E}" type="pres">
      <dgm:prSet presAssocID="{DC09228C-B15D-4744-A7F5-F60E38229262}" presName="tx1" presStyleLbl="revTx" presStyleIdx="3" presStyleCnt="15"/>
      <dgm:spPr/>
    </dgm:pt>
    <dgm:pt modelId="{FCE18418-1BF4-4FF3-A322-58DB7C11AF5B}" type="pres">
      <dgm:prSet presAssocID="{DC09228C-B15D-4744-A7F5-F60E38229262}" presName="vert1" presStyleCnt="0"/>
      <dgm:spPr/>
    </dgm:pt>
    <dgm:pt modelId="{69C4DC06-F660-44E0-91AC-1D512C261D0C}" type="pres">
      <dgm:prSet presAssocID="{4822797E-684F-4C78-B9D1-2CA80134EF96}" presName="thickLine" presStyleLbl="alignNode1" presStyleIdx="4" presStyleCnt="15"/>
      <dgm:spPr/>
    </dgm:pt>
    <dgm:pt modelId="{4D6D3E28-6870-488B-8275-07FED26CA90C}" type="pres">
      <dgm:prSet presAssocID="{4822797E-684F-4C78-B9D1-2CA80134EF96}" presName="horz1" presStyleCnt="0"/>
      <dgm:spPr/>
    </dgm:pt>
    <dgm:pt modelId="{56650662-C2AD-4EFD-89B1-DE41F09F1B59}" type="pres">
      <dgm:prSet presAssocID="{4822797E-684F-4C78-B9D1-2CA80134EF96}" presName="tx1" presStyleLbl="revTx" presStyleIdx="4" presStyleCnt="15"/>
      <dgm:spPr/>
    </dgm:pt>
    <dgm:pt modelId="{E6F89E09-A437-4389-98E2-7FDF0AB59794}" type="pres">
      <dgm:prSet presAssocID="{4822797E-684F-4C78-B9D1-2CA80134EF96}" presName="vert1" presStyleCnt="0"/>
      <dgm:spPr/>
    </dgm:pt>
    <dgm:pt modelId="{C97E483F-E198-496C-90E9-988C348A2C32}" type="pres">
      <dgm:prSet presAssocID="{A3711CB0-4DE4-4BDC-9955-94E47640CB40}" presName="thickLine" presStyleLbl="alignNode1" presStyleIdx="5" presStyleCnt="15"/>
      <dgm:spPr/>
    </dgm:pt>
    <dgm:pt modelId="{63C16AFE-3EC9-476D-A9E5-2162D7996E7C}" type="pres">
      <dgm:prSet presAssocID="{A3711CB0-4DE4-4BDC-9955-94E47640CB40}" presName="horz1" presStyleCnt="0"/>
      <dgm:spPr/>
    </dgm:pt>
    <dgm:pt modelId="{106BE06D-8F4F-44FA-B084-D468283FA925}" type="pres">
      <dgm:prSet presAssocID="{A3711CB0-4DE4-4BDC-9955-94E47640CB40}" presName="tx1" presStyleLbl="revTx" presStyleIdx="5" presStyleCnt="15"/>
      <dgm:spPr/>
    </dgm:pt>
    <dgm:pt modelId="{452D9DA1-E67E-4570-9FCD-C27152D404F4}" type="pres">
      <dgm:prSet presAssocID="{A3711CB0-4DE4-4BDC-9955-94E47640CB40}" presName="vert1" presStyleCnt="0"/>
      <dgm:spPr/>
    </dgm:pt>
    <dgm:pt modelId="{59294B0E-9B0B-45F3-8693-6FA0FA4B1473}" type="pres">
      <dgm:prSet presAssocID="{C51E4BB4-06FB-4A87-AB06-70AA211CF7CB}" presName="thickLine" presStyleLbl="alignNode1" presStyleIdx="6" presStyleCnt="15"/>
      <dgm:spPr/>
    </dgm:pt>
    <dgm:pt modelId="{23BC79D1-CBA5-4BB8-B481-D975A6E7AF62}" type="pres">
      <dgm:prSet presAssocID="{C51E4BB4-06FB-4A87-AB06-70AA211CF7CB}" presName="horz1" presStyleCnt="0"/>
      <dgm:spPr/>
    </dgm:pt>
    <dgm:pt modelId="{256318BD-9552-4059-86EA-33B9BD9EF726}" type="pres">
      <dgm:prSet presAssocID="{C51E4BB4-06FB-4A87-AB06-70AA211CF7CB}" presName="tx1" presStyleLbl="revTx" presStyleIdx="6" presStyleCnt="15"/>
      <dgm:spPr/>
    </dgm:pt>
    <dgm:pt modelId="{AF6E31C4-4B5F-41BB-8462-E2725FB4E852}" type="pres">
      <dgm:prSet presAssocID="{C51E4BB4-06FB-4A87-AB06-70AA211CF7CB}" presName="vert1" presStyleCnt="0"/>
      <dgm:spPr/>
    </dgm:pt>
    <dgm:pt modelId="{7B4EBCED-4E79-4698-A6BA-168FE15713B3}" type="pres">
      <dgm:prSet presAssocID="{D2AE6613-359A-4654-8640-8DCF5FD17919}" presName="thickLine" presStyleLbl="alignNode1" presStyleIdx="7" presStyleCnt="15"/>
      <dgm:spPr/>
    </dgm:pt>
    <dgm:pt modelId="{8343DC3C-E4F7-4D91-A9E6-215EE6F3EA96}" type="pres">
      <dgm:prSet presAssocID="{D2AE6613-359A-4654-8640-8DCF5FD17919}" presName="horz1" presStyleCnt="0"/>
      <dgm:spPr/>
    </dgm:pt>
    <dgm:pt modelId="{DCEE9C5D-08DC-432D-8844-BD134219E585}" type="pres">
      <dgm:prSet presAssocID="{D2AE6613-359A-4654-8640-8DCF5FD17919}" presName="tx1" presStyleLbl="revTx" presStyleIdx="7" presStyleCnt="15"/>
      <dgm:spPr/>
    </dgm:pt>
    <dgm:pt modelId="{4B4EF1B3-BB29-4745-9751-7BDEDAC258A4}" type="pres">
      <dgm:prSet presAssocID="{D2AE6613-359A-4654-8640-8DCF5FD17919}" presName="vert1" presStyleCnt="0"/>
      <dgm:spPr/>
    </dgm:pt>
    <dgm:pt modelId="{CED3ED70-CD0B-40AB-82BC-7B6E0499CE67}" type="pres">
      <dgm:prSet presAssocID="{48310063-C23A-4BF8-BC52-4ACC5FCB12A3}" presName="thickLine" presStyleLbl="alignNode1" presStyleIdx="8" presStyleCnt="15"/>
      <dgm:spPr/>
    </dgm:pt>
    <dgm:pt modelId="{BFBDB415-958D-4E6C-B0A9-537B4BE41E17}" type="pres">
      <dgm:prSet presAssocID="{48310063-C23A-4BF8-BC52-4ACC5FCB12A3}" presName="horz1" presStyleCnt="0"/>
      <dgm:spPr/>
    </dgm:pt>
    <dgm:pt modelId="{76A8810F-12D2-45E1-9285-7A2073AED551}" type="pres">
      <dgm:prSet presAssocID="{48310063-C23A-4BF8-BC52-4ACC5FCB12A3}" presName="tx1" presStyleLbl="revTx" presStyleIdx="8" presStyleCnt="15"/>
      <dgm:spPr/>
    </dgm:pt>
    <dgm:pt modelId="{AB4D5849-4FB8-4201-874E-C68AA2793D23}" type="pres">
      <dgm:prSet presAssocID="{48310063-C23A-4BF8-BC52-4ACC5FCB12A3}" presName="vert1" presStyleCnt="0"/>
      <dgm:spPr/>
    </dgm:pt>
    <dgm:pt modelId="{507EA08E-BD87-4A40-8118-BE4A16DE8F2C}" type="pres">
      <dgm:prSet presAssocID="{12DCBC37-5694-4351-BD51-ABAB27F2DA1D}" presName="thickLine" presStyleLbl="alignNode1" presStyleIdx="9" presStyleCnt="15"/>
      <dgm:spPr/>
    </dgm:pt>
    <dgm:pt modelId="{A472DB45-8268-4ED2-ACE6-654654B55E40}" type="pres">
      <dgm:prSet presAssocID="{12DCBC37-5694-4351-BD51-ABAB27F2DA1D}" presName="horz1" presStyleCnt="0"/>
      <dgm:spPr/>
    </dgm:pt>
    <dgm:pt modelId="{507BBF20-5440-4A8D-9AEF-FCE8F2C5B6D7}" type="pres">
      <dgm:prSet presAssocID="{12DCBC37-5694-4351-BD51-ABAB27F2DA1D}" presName="tx1" presStyleLbl="revTx" presStyleIdx="9" presStyleCnt="15"/>
      <dgm:spPr/>
    </dgm:pt>
    <dgm:pt modelId="{49DC461A-94F5-48F7-9FC3-8A534A9F0042}" type="pres">
      <dgm:prSet presAssocID="{12DCBC37-5694-4351-BD51-ABAB27F2DA1D}" presName="vert1" presStyleCnt="0"/>
      <dgm:spPr/>
    </dgm:pt>
    <dgm:pt modelId="{C4FE9698-3578-4C8D-83ED-3B1CD312012F}" type="pres">
      <dgm:prSet presAssocID="{2F0E06FF-0C4B-4A2D-8D88-87AB9F9ABB36}" presName="thickLine" presStyleLbl="alignNode1" presStyleIdx="10" presStyleCnt="15"/>
      <dgm:spPr/>
    </dgm:pt>
    <dgm:pt modelId="{8EBCC58E-0440-4F6A-A3DB-E08F70565056}" type="pres">
      <dgm:prSet presAssocID="{2F0E06FF-0C4B-4A2D-8D88-87AB9F9ABB36}" presName="horz1" presStyleCnt="0"/>
      <dgm:spPr/>
    </dgm:pt>
    <dgm:pt modelId="{8FC609A0-5CF8-4C87-B493-D6006410BBC4}" type="pres">
      <dgm:prSet presAssocID="{2F0E06FF-0C4B-4A2D-8D88-87AB9F9ABB36}" presName="tx1" presStyleLbl="revTx" presStyleIdx="10" presStyleCnt="15"/>
      <dgm:spPr/>
    </dgm:pt>
    <dgm:pt modelId="{4A6A5B71-850A-45A1-BFD1-2BD91985B5A7}" type="pres">
      <dgm:prSet presAssocID="{2F0E06FF-0C4B-4A2D-8D88-87AB9F9ABB36}" presName="vert1" presStyleCnt="0"/>
      <dgm:spPr/>
    </dgm:pt>
    <dgm:pt modelId="{9F3A94FA-E4DD-4211-8C68-C243A8D609E0}" type="pres">
      <dgm:prSet presAssocID="{A9D96782-49A3-4171-B25E-477181E27A91}" presName="thickLine" presStyleLbl="alignNode1" presStyleIdx="11" presStyleCnt="15"/>
      <dgm:spPr/>
    </dgm:pt>
    <dgm:pt modelId="{6B0FC912-B824-442E-A1F1-120E294BE706}" type="pres">
      <dgm:prSet presAssocID="{A9D96782-49A3-4171-B25E-477181E27A91}" presName="horz1" presStyleCnt="0"/>
      <dgm:spPr/>
    </dgm:pt>
    <dgm:pt modelId="{5D4610B3-471F-47FA-8376-21B48652DB3E}" type="pres">
      <dgm:prSet presAssocID="{A9D96782-49A3-4171-B25E-477181E27A91}" presName="tx1" presStyleLbl="revTx" presStyleIdx="11" presStyleCnt="15"/>
      <dgm:spPr/>
    </dgm:pt>
    <dgm:pt modelId="{68C28193-E7D3-4173-9E91-ED95BB6E81E6}" type="pres">
      <dgm:prSet presAssocID="{A9D96782-49A3-4171-B25E-477181E27A91}" presName="vert1" presStyleCnt="0"/>
      <dgm:spPr/>
    </dgm:pt>
    <dgm:pt modelId="{2CD37834-F47B-4B8F-BC5E-2982DCAC1F67}" type="pres">
      <dgm:prSet presAssocID="{8AE70D5F-09AE-49ED-9F50-D8CF48811E62}" presName="thickLine" presStyleLbl="alignNode1" presStyleIdx="12" presStyleCnt="15"/>
      <dgm:spPr/>
    </dgm:pt>
    <dgm:pt modelId="{AABA9EC8-8079-4501-B0FB-3F24D2CA4C60}" type="pres">
      <dgm:prSet presAssocID="{8AE70D5F-09AE-49ED-9F50-D8CF48811E62}" presName="horz1" presStyleCnt="0"/>
      <dgm:spPr/>
    </dgm:pt>
    <dgm:pt modelId="{CF072683-F0E4-4C97-BF70-ECE03828DA66}" type="pres">
      <dgm:prSet presAssocID="{8AE70D5F-09AE-49ED-9F50-D8CF48811E62}" presName="tx1" presStyleLbl="revTx" presStyleIdx="12" presStyleCnt="15"/>
      <dgm:spPr/>
    </dgm:pt>
    <dgm:pt modelId="{D780094B-0CED-4790-9739-7F51866348C2}" type="pres">
      <dgm:prSet presAssocID="{8AE70D5F-09AE-49ED-9F50-D8CF48811E62}" presName="vert1" presStyleCnt="0"/>
      <dgm:spPr/>
    </dgm:pt>
    <dgm:pt modelId="{0387CF45-F3E9-43E9-A54F-8DB0B368BCA2}" type="pres">
      <dgm:prSet presAssocID="{B63D3FEF-7EA8-4939-949E-56EAD6452C67}" presName="thickLine" presStyleLbl="alignNode1" presStyleIdx="13" presStyleCnt="15"/>
      <dgm:spPr/>
    </dgm:pt>
    <dgm:pt modelId="{A355B646-D0FE-4E81-B8A7-0C4339D1BBDD}" type="pres">
      <dgm:prSet presAssocID="{B63D3FEF-7EA8-4939-949E-56EAD6452C67}" presName="horz1" presStyleCnt="0"/>
      <dgm:spPr/>
    </dgm:pt>
    <dgm:pt modelId="{06A1BC6F-3242-4619-AB80-B13B41B7AC1B}" type="pres">
      <dgm:prSet presAssocID="{B63D3FEF-7EA8-4939-949E-56EAD6452C67}" presName="tx1" presStyleLbl="revTx" presStyleIdx="13" presStyleCnt="15"/>
      <dgm:spPr/>
    </dgm:pt>
    <dgm:pt modelId="{242C2A64-8666-4445-87C9-8E87787450D7}" type="pres">
      <dgm:prSet presAssocID="{B63D3FEF-7EA8-4939-949E-56EAD6452C67}" presName="vert1" presStyleCnt="0"/>
      <dgm:spPr/>
    </dgm:pt>
    <dgm:pt modelId="{659D62ED-36C8-4C0C-8B79-D0858A19EEC1}" type="pres">
      <dgm:prSet presAssocID="{DEADD1C4-C040-45B7-B115-900DCC32E264}" presName="thickLine" presStyleLbl="alignNode1" presStyleIdx="14" presStyleCnt="15"/>
      <dgm:spPr/>
    </dgm:pt>
    <dgm:pt modelId="{D93247FE-D757-442A-8876-822C54680F62}" type="pres">
      <dgm:prSet presAssocID="{DEADD1C4-C040-45B7-B115-900DCC32E264}" presName="horz1" presStyleCnt="0"/>
      <dgm:spPr/>
    </dgm:pt>
    <dgm:pt modelId="{CFAD1268-2127-4F55-8B76-0A30F0887D69}" type="pres">
      <dgm:prSet presAssocID="{DEADD1C4-C040-45B7-B115-900DCC32E264}" presName="tx1" presStyleLbl="revTx" presStyleIdx="14" presStyleCnt="15"/>
      <dgm:spPr/>
    </dgm:pt>
    <dgm:pt modelId="{4F8AAB55-A928-4BDB-B7FD-5137660FBEB3}" type="pres">
      <dgm:prSet presAssocID="{DEADD1C4-C040-45B7-B115-900DCC32E264}" presName="vert1" presStyleCnt="0"/>
      <dgm:spPr/>
    </dgm:pt>
  </dgm:ptLst>
  <dgm:cxnLst>
    <dgm:cxn modelId="{61317201-CA0F-442C-B8F0-BE8E7CCDC2AC}" srcId="{F5D73A2A-37A6-48C7-8CD3-AA55FCEC416E}" destId="{D2AE6613-359A-4654-8640-8DCF5FD17919}" srcOrd="7" destOrd="0" parTransId="{38C5B0F5-812E-42E5-9C83-D5A7A1F48B87}" sibTransId="{A6156B82-2F8B-476F-B6BC-5B49A1783B5F}"/>
    <dgm:cxn modelId="{C0033A03-9059-49BD-AF01-8E51985AEDB6}" type="presOf" srcId="{4822797E-684F-4C78-B9D1-2CA80134EF96}" destId="{56650662-C2AD-4EFD-89B1-DE41F09F1B59}" srcOrd="0" destOrd="0" presId="urn:microsoft.com/office/officeart/2008/layout/LinedList"/>
    <dgm:cxn modelId="{011FC20A-7B5B-463D-9494-7A71C4AD909C}" srcId="{F5D73A2A-37A6-48C7-8CD3-AA55FCEC416E}" destId="{DC09228C-B15D-4744-A7F5-F60E38229262}" srcOrd="3" destOrd="0" parTransId="{E14A6A90-0573-41DA-BCC3-1A214CB3FB6E}" sibTransId="{F5C44FBD-7676-4B6F-B332-FC246F3AFFF7}"/>
    <dgm:cxn modelId="{DE14EC10-70C0-4F61-BFE0-A03AFDC8402D}" srcId="{F5D73A2A-37A6-48C7-8CD3-AA55FCEC416E}" destId="{0C513EF8-81A0-4B98-905C-B7DF758F1AB2}" srcOrd="1" destOrd="0" parTransId="{0E280DFC-90DF-4832-B0B2-FD3D8AC60370}" sibTransId="{C72D85BA-4E36-4267-9F8C-F4709B9185E5}"/>
    <dgm:cxn modelId="{17023B19-4749-4C1A-AF9E-C0E50E7796EB}" type="presOf" srcId="{B63D3FEF-7EA8-4939-949E-56EAD6452C67}" destId="{06A1BC6F-3242-4619-AB80-B13B41B7AC1B}" srcOrd="0" destOrd="0" presId="urn:microsoft.com/office/officeart/2008/layout/LinedList"/>
    <dgm:cxn modelId="{192EBC19-0E48-4B3F-B960-6F6324B5BEAE}" type="presOf" srcId="{A9D96782-49A3-4171-B25E-477181E27A91}" destId="{5D4610B3-471F-47FA-8376-21B48652DB3E}" srcOrd="0" destOrd="0" presId="urn:microsoft.com/office/officeart/2008/layout/LinedList"/>
    <dgm:cxn modelId="{514D001A-C606-4971-A148-945CB8195B29}" type="presOf" srcId="{0C513EF8-81A0-4B98-905C-B7DF758F1AB2}" destId="{C60C6051-4EEF-4575-A27E-CD060AEE2AB6}" srcOrd="0" destOrd="0" presId="urn:microsoft.com/office/officeart/2008/layout/LinedList"/>
    <dgm:cxn modelId="{DC09FE21-F4F9-4A46-9BA6-B863E9714B95}" srcId="{F5D73A2A-37A6-48C7-8CD3-AA55FCEC416E}" destId="{48310063-C23A-4BF8-BC52-4ACC5FCB12A3}" srcOrd="8" destOrd="0" parTransId="{ADAA7F74-50E5-451D-8C05-D41D8FE1B316}" sibTransId="{C3738954-0DCE-4AB1-9CD9-BA93F82F3D49}"/>
    <dgm:cxn modelId="{47566E22-4CBA-4076-8DF0-887C40691954}" srcId="{F5D73A2A-37A6-48C7-8CD3-AA55FCEC416E}" destId="{4822797E-684F-4C78-B9D1-2CA80134EF96}" srcOrd="4" destOrd="0" parTransId="{87D349C1-E62E-4946-A55B-7904C9A813D2}" sibTransId="{CCF0060F-507A-4AF3-9637-95D192ED7E68}"/>
    <dgm:cxn modelId="{36F31D5F-FA4C-46CB-843D-791466AAA857}" type="presOf" srcId="{217917D7-A60C-45D6-8619-23F29521B26A}" destId="{3776481D-8DCD-41DA-A067-4AD6F08340D0}" srcOrd="0" destOrd="0" presId="urn:microsoft.com/office/officeart/2008/layout/LinedList"/>
    <dgm:cxn modelId="{8A833E41-270C-497D-AE82-FD3F5EBFFD0C}" srcId="{F5D73A2A-37A6-48C7-8CD3-AA55FCEC416E}" destId="{2F0E06FF-0C4B-4A2D-8D88-87AB9F9ABB36}" srcOrd="10" destOrd="0" parTransId="{AD3E3923-DB7F-4D7D-B85E-15B1300E6F7E}" sibTransId="{A6341896-6FDC-4902-A3AE-1340143E693B}"/>
    <dgm:cxn modelId="{5084B443-CB3B-4317-A785-411FBD7043E2}" type="presOf" srcId="{48310063-C23A-4BF8-BC52-4ACC5FCB12A3}" destId="{76A8810F-12D2-45E1-9285-7A2073AED551}" srcOrd="0" destOrd="0" presId="urn:microsoft.com/office/officeart/2008/layout/LinedList"/>
    <dgm:cxn modelId="{9646FA6E-1A6F-4B0A-9030-3EDBDCEB50D0}" srcId="{F5D73A2A-37A6-48C7-8CD3-AA55FCEC416E}" destId="{12DCBC37-5694-4351-BD51-ABAB27F2DA1D}" srcOrd="9" destOrd="0" parTransId="{DC2B802E-BCFD-4351-8261-BEBD03789D9A}" sibTransId="{8CDB68CF-73A5-4F92-A1E0-036CFA134B57}"/>
    <dgm:cxn modelId="{4B516B72-6D2F-421E-B65A-093D7EC53FD2}" srcId="{F5D73A2A-37A6-48C7-8CD3-AA55FCEC416E}" destId="{8AE70D5F-09AE-49ED-9F50-D8CF48811E62}" srcOrd="12" destOrd="0" parTransId="{57D3FF28-E8C6-4579-BDD9-C0F0ABA6D2A7}" sibTransId="{4AECA513-8C2E-48F0-B02A-AA0FB8F8F67B}"/>
    <dgm:cxn modelId="{CB990773-7239-4339-9D51-36E9D40B6CB5}" srcId="{F5D73A2A-37A6-48C7-8CD3-AA55FCEC416E}" destId="{4ABAA206-973A-41C2-9E97-2F3EA142D427}" srcOrd="2" destOrd="0" parTransId="{A790C80C-2FF5-4262-A1FE-67A366151922}" sibTransId="{1372630C-DA7E-4F43-A7CC-8DCECE0BD397}"/>
    <dgm:cxn modelId="{B9A8E673-5628-4FC0-A464-5ED16A4769A6}" type="presOf" srcId="{2F0E06FF-0C4B-4A2D-8D88-87AB9F9ABB36}" destId="{8FC609A0-5CF8-4C87-B493-D6006410BBC4}" srcOrd="0" destOrd="0" presId="urn:microsoft.com/office/officeart/2008/layout/LinedList"/>
    <dgm:cxn modelId="{2783B476-8E22-4416-9A0E-CAEB79368EEA}" type="presOf" srcId="{8AE70D5F-09AE-49ED-9F50-D8CF48811E62}" destId="{CF072683-F0E4-4C97-BF70-ECE03828DA66}" srcOrd="0" destOrd="0" presId="urn:microsoft.com/office/officeart/2008/layout/LinedList"/>
    <dgm:cxn modelId="{AA717679-B547-4D8A-AE7B-53E548034C72}" srcId="{F5D73A2A-37A6-48C7-8CD3-AA55FCEC416E}" destId="{A9D96782-49A3-4171-B25E-477181E27A91}" srcOrd="11" destOrd="0" parTransId="{9A24031E-C1C1-4E9E-BCCD-9459DC08D845}" sibTransId="{0536B5C0-4E01-43CC-848C-1A0E63D581FB}"/>
    <dgm:cxn modelId="{8D93D881-8D26-4B0E-9F3D-003CC4130B6D}" srcId="{F5D73A2A-37A6-48C7-8CD3-AA55FCEC416E}" destId="{B63D3FEF-7EA8-4939-949E-56EAD6452C67}" srcOrd="13" destOrd="0" parTransId="{D6682D3F-E845-4039-95C4-9B1A2E4EF096}" sibTransId="{0D9622BC-35F4-41EC-B382-FFE7EF3F3D94}"/>
    <dgm:cxn modelId="{59C1A38F-DBC7-4819-B619-7C5287CDA003}" type="presOf" srcId="{DEADD1C4-C040-45B7-B115-900DCC32E264}" destId="{CFAD1268-2127-4F55-8B76-0A30F0887D69}" srcOrd="0" destOrd="0" presId="urn:microsoft.com/office/officeart/2008/layout/LinedList"/>
    <dgm:cxn modelId="{E8F20C95-2963-464B-AEE3-32E94C1B6694}" type="presOf" srcId="{D2AE6613-359A-4654-8640-8DCF5FD17919}" destId="{DCEE9C5D-08DC-432D-8844-BD134219E585}" srcOrd="0" destOrd="0" presId="urn:microsoft.com/office/officeart/2008/layout/LinedList"/>
    <dgm:cxn modelId="{06B2279F-4694-4E64-9209-CEFC6307173D}" srcId="{F5D73A2A-37A6-48C7-8CD3-AA55FCEC416E}" destId="{217917D7-A60C-45D6-8619-23F29521B26A}" srcOrd="0" destOrd="0" parTransId="{6B62E67D-9E95-4B17-9645-158BAE5F7CA7}" sibTransId="{05952BCB-C79E-4355-862C-1D23A63014AD}"/>
    <dgm:cxn modelId="{3E8286BD-3613-4D91-97A1-16B3BF598DE8}" type="presOf" srcId="{A3711CB0-4DE4-4BDC-9955-94E47640CB40}" destId="{106BE06D-8F4F-44FA-B084-D468283FA925}" srcOrd="0" destOrd="0" presId="urn:microsoft.com/office/officeart/2008/layout/LinedList"/>
    <dgm:cxn modelId="{54E9DACD-5BE4-4895-8530-47EB7B8A6832}" type="presOf" srcId="{4ABAA206-973A-41C2-9E97-2F3EA142D427}" destId="{583BCA55-0286-4C69-9EE2-6606C9F77883}" srcOrd="0" destOrd="0" presId="urn:microsoft.com/office/officeart/2008/layout/LinedList"/>
    <dgm:cxn modelId="{A2BB07D1-59D4-45FC-812C-303D557E04AF}" type="presOf" srcId="{12DCBC37-5694-4351-BD51-ABAB27F2DA1D}" destId="{507BBF20-5440-4A8D-9AEF-FCE8F2C5B6D7}" srcOrd="0" destOrd="0" presId="urn:microsoft.com/office/officeart/2008/layout/LinedList"/>
    <dgm:cxn modelId="{DFD707D1-36D6-47F2-BA18-205AC211929A}" type="presOf" srcId="{C51E4BB4-06FB-4A87-AB06-70AA211CF7CB}" destId="{256318BD-9552-4059-86EA-33B9BD9EF726}" srcOrd="0" destOrd="0" presId="urn:microsoft.com/office/officeart/2008/layout/LinedList"/>
    <dgm:cxn modelId="{7743DBD6-0892-4A63-A130-573AC773B163}" type="presOf" srcId="{DC09228C-B15D-4744-A7F5-F60E38229262}" destId="{89E6C40E-7D67-419C-BAE1-5F56BF0DD95E}" srcOrd="0" destOrd="0" presId="urn:microsoft.com/office/officeart/2008/layout/LinedList"/>
    <dgm:cxn modelId="{BD3439DB-8F5C-4FDB-95EC-70052859FEAC}" srcId="{F5D73A2A-37A6-48C7-8CD3-AA55FCEC416E}" destId="{C51E4BB4-06FB-4A87-AB06-70AA211CF7CB}" srcOrd="6" destOrd="0" parTransId="{969B4F32-2E08-4022-8008-725751DD3370}" sibTransId="{591AD048-B44A-4027-810F-91A5320BB080}"/>
    <dgm:cxn modelId="{84AA32DF-0243-4C6D-A23C-2CD60195FEB8}" srcId="{F5D73A2A-37A6-48C7-8CD3-AA55FCEC416E}" destId="{A3711CB0-4DE4-4BDC-9955-94E47640CB40}" srcOrd="5" destOrd="0" parTransId="{D6797FB1-7A12-4443-9711-73195D57A75B}" sibTransId="{2E407CDF-31B6-4F76-B39E-7799BF57C0CD}"/>
    <dgm:cxn modelId="{E533A1EB-23CC-4A88-BD61-3B13CD1C11BE}" type="presOf" srcId="{F5D73A2A-37A6-48C7-8CD3-AA55FCEC416E}" destId="{F790FB75-9205-4CFB-8E8F-C7A91AFB3FEA}" srcOrd="0" destOrd="0" presId="urn:microsoft.com/office/officeart/2008/layout/LinedList"/>
    <dgm:cxn modelId="{87EFF5FD-10BE-49B3-9971-1E7D2BC05986}" srcId="{F5D73A2A-37A6-48C7-8CD3-AA55FCEC416E}" destId="{DEADD1C4-C040-45B7-B115-900DCC32E264}" srcOrd="14" destOrd="0" parTransId="{7A88A6D5-CAD3-4C2B-AF0B-3C62C745B753}" sibTransId="{44C98A0B-E137-41E3-9548-752E464C92D8}"/>
    <dgm:cxn modelId="{15BAF950-DF4B-4700-BC2C-3239D99A3A3E}" type="presParOf" srcId="{F790FB75-9205-4CFB-8E8F-C7A91AFB3FEA}" destId="{71A71429-7289-4515-8094-10024BBE4E23}" srcOrd="0" destOrd="0" presId="urn:microsoft.com/office/officeart/2008/layout/LinedList"/>
    <dgm:cxn modelId="{E96D26DA-B3A3-4425-AE10-BE073693A01C}" type="presParOf" srcId="{F790FB75-9205-4CFB-8E8F-C7A91AFB3FEA}" destId="{7BD9B73A-042D-4D61-8DCC-F2D964F3153A}" srcOrd="1" destOrd="0" presId="urn:microsoft.com/office/officeart/2008/layout/LinedList"/>
    <dgm:cxn modelId="{4ECB8F9F-27B0-45A0-BB61-ABFBB6348F73}" type="presParOf" srcId="{7BD9B73A-042D-4D61-8DCC-F2D964F3153A}" destId="{3776481D-8DCD-41DA-A067-4AD6F08340D0}" srcOrd="0" destOrd="0" presId="urn:microsoft.com/office/officeart/2008/layout/LinedList"/>
    <dgm:cxn modelId="{D9247EA5-C0B0-4610-B7BC-D0BDB81844C4}" type="presParOf" srcId="{7BD9B73A-042D-4D61-8DCC-F2D964F3153A}" destId="{DD8DDD5C-7A6B-4E1E-91CD-5E8A4E0BAB49}" srcOrd="1" destOrd="0" presId="urn:microsoft.com/office/officeart/2008/layout/LinedList"/>
    <dgm:cxn modelId="{4B2D237B-493F-4765-8E16-92A24173B056}" type="presParOf" srcId="{F790FB75-9205-4CFB-8E8F-C7A91AFB3FEA}" destId="{F9BE7557-D51A-45DE-9C78-C16A52958359}" srcOrd="2" destOrd="0" presId="urn:microsoft.com/office/officeart/2008/layout/LinedList"/>
    <dgm:cxn modelId="{992A5B4F-230B-4BA4-9E11-10958F9A9213}" type="presParOf" srcId="{F790FB75-9205-4CFB-8E8F-C7A91AFB3FEA}" destId="{9F3081DD-5362-4819-94BF-43FCF8598992}" srcOrd="3" destOrd="0" presId="urn:microsoft.com/office/officeart/2008/layout/LinedList"/>
    <dgm:cxn modelId="{FCFE7AB4-1A62-4496-9A2B-CFABC5C8CE5E}" type="presParOf" srcId="{9F3081DD-5362-4819-94BF-43FCF8598992}" destId="{C60C6051-4EEF-4575-A27E-CD060AEE2AB6}" srcOrd="0" destOrd="0" presId="urn:microsoft.com/office/officeart/2008/layout/LinedList"/>
    <dgm:cxn modelId="{264C5D3B-0A84-40FE-8F3E-53CDE16B2A2B}" type="presParOf" srcId="{9F3081DD-5362-4819-94BF-43FCF8598992}" destId="{564BD009-7226-4816-AE9C-434BEC21151E}" srcOrd="1" destOrd="0" presId="urn:microsoft.com/office/officeart/2008/layout/LinedList"/>
    <dgm:cxn modelId="{344D01D5-0604-47FB-8B14-154F87085458}" type="presParOf" srcId="{F790FB75-9205-4CFB-8E8F-C7A91AFB3FEA}" destId="{8ED33FE8-8077-40A6-8799-B85A75646FA3}" srcOrd="4" destOrd="0" presId="urn:microsoft.com/office/officeart/2008/layout/LinedList"/>
    <dgm:cxn modelId="{6E6C8064-7D20-4E24-92ED-25EBB13DE265}" type="presParOf" srcId="{F790FB75-9205-4CFB-8E8F-C7A91AFB3FEA}" destId="{BBEECB34-F404-4176-BD6F-8781240DC18D}" srcOrd="5" destOrd="0" presId="urn:microsoft.com/office/officeart/2008/layout/LinedList"/>
    <dgm:cxn modelId="{5DEB45EA-6A38-4EFF-8B94-1507AEC4F977}" type="presParOf" srcId="{BBEECB34-F404-4176-BD6F-8781240DC18D}" destId="{583BCA55-0286-4C69-9EE2-6606C9F77883}" srcOrd="0" destOrd="0" presId="urn:microsoft.com/office/officeart/2008/layout/LinedList"/>
    <dgm:cxn modelId="{C6D13DFC-9DC5-4825-97EA-18E8C22F405C}" type="presParOf" srcId="{BBEECB34-F404-4176-BD6F-8781240DC18D}" destId="{EC2F12F3-D68D-42D7-AD87-75279CC908C1}" srcOrd="1" destOrd="0" presId="urn:microsoft.com/office/officeart/2008/layout/LinedList"/>
    <dgm:cxn modelId="{C86B2E41-CA5B-4400-982E-EF92B49D985F}" type="presParOf" srcId="{F790FB75-9205-4CFB-8E8F-C7A91AFB3FEA}" destId="{8920583C-C522-4EF0-A0EC-44DBEDB5C38F}" srcOrd="6" destOrd="0" presId="urn:microsoft.com/office/officeart/2008/layout/LinedList"/>
    <dgm:cxn modelId="{0F7D590A-6C71-49A2-B7FA-70D8C679636A}" type="presParOf" srcId="{F790FB75-9205-4CFB-8E8F-C7A91AFB3FEA}" destId="{871BA874-A432-47DD-9B38-CE613C004181}" srcOrd="7" destOrd="0" presId="urn:microsoft.com/office/officeart/2008/layout/LinedList"/>
    <dgm:cxn modelId="{6A8293C5-7108-48C7-A706-30F7694CA81E}" type="presParOf" srcId="{871BA874-A432-47DD-9B38-CE613C004181}" destId="{89E6C40E-7D67-419C-BAE1-5F56BF0DD95E}" srcOrd="0" destOrd="0" presId="urn:microsoft.com/office/officeart/2008/layout/LinedList"/>
    <dgm:cxn modelId="{6DD52BF5-D181-430B-B80E-E8B0B15C018B}" type="presParOf" srcId="{871BA874-A432-47DD-9B38-CE613C004181}" destId="{FCE18418-1BF4-4FF3-A322-58DB7C11AF5B}" srcOrd="1" destOrd="0" presId="urn:microsoft.com/office/officeart/2008/layout/LinedList"/>
    <dgm:cxn modelId="{C287A78D-358C-4ACD-BCCB-C2B22A8E7143}" type="presParOf" srcId="{F790FB75-9205-4CFB-8E8F-C7A91AFB3FEA}" destId="{69C4DC06-F660-44E0-91AC-1D512C261D0C}" srcOrd="8" destOrd="0" presId="urn:microsoft.com/office/officeart/2008/layout/LinedList"/>
    <dgm:cxn modelId="{7DB81225-0873-403E-AAF0-8AE91D0B19A3}" type="presParOf" srcId="{F790FB75-9205-4CFB-8E8F-C7A91AFB3FEA}" destId="{4D6D3E28-6870-488B-8275-07FED26CA90C}" srcOrd="9" destOrd="0" presId="urn:microsoft.com/office/officeart/2008/layout/LinedList"/>
    <dgm:cxn modelId="{50A4662A-F521-41F8-AA62-815EE9429021}" type="presParOf" srcId="{4D6D3E28-6870-488B-8275-07FED26CA90C}" destId="{56650662-C2AD-4EFD-89B1-DE41F09F1B59}" srcOrd="0" destOrd="0" presId="urn:microsoft.com/office/officeart/2008/layout/LinedList"/>
    <dgm:cxn modelId="{C5ABF0FC-FED3-41F7-81EA-B264C5D1B303}" type="presParOf" srcId="{4D6D3E28-6870-488B-8275-07FED26CA90C}" destId="{E6F89E09-A437-4389-98E2-7FDF0AB59794}" srcOrd="1" destOrd="0" presId="urn:microsoft.com/office/officeart/2008/layout/LinedList"/>
    <dgm:cxn modelId="{B9BF01C6-DD94-404B-8B6A-6E3D397E3DB0}" type="presParOf" srcId="{F790FB75-9205-4CFB-8E8F-C7A91AFB3FEA}" destId="{C97E483F-E198-496C-90E9-988C348A2C32}" srcOrd="10" destOrd="0" presId="urn:microsoft.com/office/officeart/2008/layout/LinedList"/>
    <dgm:cxn modelId="{9C4602B4-E388-4A88-A2EE-48021823B3A9}" type="presParOf" srcId="{F790FB75-9205-4CFB-8E8F-C7A91AFB3FEA}" destId="{63C16AFE-3EC9-476D-A9E5-2162D7996E7C}" srcOrd="11" destOrd="0" presId="urn:microsoft.com/office/officeart/2008/layout/LinedList"/>
    <dgm:cxn modelId="{B458BACF-5EDA-43BD-80E8-6FB12FC04BC2}" type="presParOf" srcId="{63C16AFE-3EC9-476D-A9E5-2162D7996E7C}" destId="{106BE06D-8F4F-44FA-B084-D468283FA925}" srcOrd="0" destOrd="0" presId="urn:microsoft.com/office/officeart/2008/layout/LinedList"/>
    <dgm:cxn modelId="{4AF09458-1C96-4010-B66D-ECD4A3C9F8A1}" type="presParOf" srcId="{63C16AFE-3EC9-476D-A9E5-2162D7996E7C}" destId="{452D9DA1-E67E-4570-9FCD-C27152D404F4}" srcOrd="1" destOrd="0" presId="urn:microsoft.com/office/officeart/2008/layout/LinedList"/>
    <dgm:cxn modelId="{155D12E7-121F-4E43-BD2F-3BA901439097}" type="presParOf" srcId="{F790FB75-9205-4CFB-8E8F-C7A91AFB3FEA}" destId="{59294B0E-9B0B-45F3-8693-6FA0FA4B1473}" srcOrd="12" destOrd="0" presId="urn:microsoft.com/office/officeart/2008/layout/LinedList"/>
    <dgm:cxn modelId="{D2072E45-AFFA-454E-B850-91F3D27BC36D}" type="presParOf" srcId="{F790FB75-9205-4CFB-8E8F-C7A91AFB3FEA}" destId="{23BC79D1-CBA5-4BB8-B481-D975A6E7AF62}" srcOrd="13" destOrd="0" presId="urn:microsoft.com/office/officeart/2008/layout/LinedList"/>
    <dgm:cxn modelId="{AA3A3D97-049A-46F2-BAAE-0EEFFCFE801D}" type="presParOf" srcId="{23BC79D1-CBA5-4BB8-B481-D975A6E7AF62}" destId="{256318BD-9552-4059-86EA-33B9BD9EF726}" srcOrd="0" destOrd="0" presId="urn:microsoft.com/office/officeart/2008/layout/LinedList"/>
    <dgm:cxn modelId="{C7104458-0BC4-468A-BBBD-FD60EE1D3677}" type="presParOf" srcId="{23BC79D1-CBA5-4BB8-B481-D975A6E7AF62}" destId="{AF6E31C4-4B5F-41BB-8462-E2725FB4E852}" srcOrd="1" destOrd="0" presId="urn:microsoft.com/office/officeart/2008/layout/LinedList"/>
    <dgm:cxn modelId="{AC9908DD-BCDE-4921-8307-B5DD3C14A1ED}" type="presParOf" srcId="{F790FB75-9205-4CFB-8E8F-C7A91AFB3FEA}" destId="{7B4EBCED-4E79-4698-A6BA-168FE15713B3}" srcOrd="14" destOrd="0" presId="urn:microsoft.com/office/officeart/2008/layout/LinedList"/>
    <dgm:cxn modelId="{C0810317-686F-4776-A368-94A886B79FDB}" type="presParOf" srcId="{F790FB75-9205-4CFB-8E8F-C7A91AFB3FEA}" destId="{8343DC3C-E4F7-4D91-A9E6-215EE6F3EA96}" srcOrd="15" destOrd="0" presId="urn:microsoft.com/office/officeart/2008/layout/LinedList"/>
    <dgm:cxn modelId="{464CF5DB-688D-4733-8996-45DF6C772A46}" type="presParOf" srcId="{8343DC3C-E4F7-4D91-A9E6-215EE6F3EA96}" destId="{DCEE9C5D-08DC-432D-8844-BD134219E585}" srcOrd="0" destOrd="0" presId="urn:microsoft.com/office/officeart/2008/layout/LinedList"/>
    <dgm:cxn modelId="{C45E69EA-D348-4182-BAFA-B10ABBEDD527}" type="presParOf" srcId="{8343DC3C-E4F7-4D91-A9E6-215EE6F3EA96}" destId="{4B4EF1B3-BB29-4745-9751-7BDEDAC258A4}" srcOrd="1" destOrd="0" presId="urn:microsoft.com/office/officeart/2008/layout/LinedList"/>
    <dgm:cxn modelId="{44976CC7-0F1C-4094-A0E5-6792083FE33E}" type="presParOf" srcId="{F790FB75-9205-4CFB-8E8F-C7A91AFB3FEA}" destId="{CED3ED70-CD0B-40AB-82BC-7B6E0499CE67}" srcOrd="16" destOrd="0" presId="urn:microsoft.com/office/officeart/2008/layout/LinedList"/>
    <dgm:cxn modelId="{9BE5CC7E-B6B6-4494-B92B-3C60417CC3D3}" type="presParOf" srcId="{F790FB75-9205-4CFB-8E8F-C7A91AFB3FEA}" destId="{BFBDB415-958D-4E6C-B0A9-537B4BE41E17}" srcOrd="17" destOrd="0" presId="urn:microsoft.com/office/officeart/2008/layout/LinedList"/>
    <dgm:cxn modelId="{A9ACED2F-EA3A-4455-8A7B-45B5613D273E}" type="presParOf" srcId="{BFBDB415-958D-4E6C-B0A9-537B4BE41E17}" destId="{76A8810F-12D2-45E1-9285-7A2073AED551}" srcOrd="0" destOrd="0" presId="urn:microsoft.com/office/officeart/2008/layout/LinedList"/>
    <dgm:cxn modelId="{6F378540-5E01-4618-8B6E-06495A6DBDFD}" type="presParOf" srcId="{BFBDB415-958D-4E6C-B0A9-537B4BE41E17}" destId="{AB4D5849-4FB8-4201-874E-C68AA2793D23}" srcOrd="1" destOrd="0" presId="urn:microsoft.com/office/officeart/2008/layout/LinedList"/>
    <dgm:cxn modelId="{FA8F41E5-6FA9-4A9D-8D7E-D0F6E1409142}" type="presParOf" srcId="{F790FB75-9205-4CFB-8E8F-C7A91AFB3FEA}" destId="{507EA08E-BD87-4A40-8118-BE4A16DE8F2C}" srcOrd="18" destOrd="0" presId="urn:microsoft.com/office/officeart/2008/layout/LinedList"/>
    <dgm:cxn modelId="{FD42740B-860B-4E12-B5D1-A3A28E58C7E3}" type="presParOf" srcId="{F790FB75-9205-4CFB-8E8F-C7A91AFB3FEA}" destId="{A472DB45-8268-4ED2-ACE6-654654B55E40}" srcOrd="19" destOrd="0" presId="urn:microsoft.com/office/officeart/2008/layout/LinedList"/>
    <dgm:cxn modelId="{67E774F0-6FC9-4777-80C5-5BCD742523E7}" type="presParOf" srcId="{A472DB45-8268-4ED2-ACE6-654654B55E40}" destId="{507BBF20-5440-4A8D-9AEF-FCE8F2C5B6D7}" srcOrd="0" destOrd="0" presId="urn:microsoft.com/office/officeart/2008/layout/LinedList"/>
    <dgm:cxn modelId="{30C0D352-4351-436D-BA9C-11863BC00999}" type="presParOf" srcId="{A472DB45-8268-4ED2-ACE6-654654B55E40}" destId="{49DC461A-94F5-48F7-9FC3-8A534A9F0042}" srcOrd="1" destOrd="0" presId="urn:microsoft.com/office/officeart/2008/layout/LinedList"/>
    <dgm:cxn modelId="{A72154BD-5590-434C-B0DD-BF619C0521DD}" type="presParOf" srcId="{F790FB75-9205-4CFB-8E8F-C7A91AFB3FEA}" destId="{C4FE9698-3578-4C8D-83ED-3B1CD312012F}" srcOrd="20" destOrd="0" presId="urn:microsoft.com/office/officeart/2008/layout/LinedList"/>
    <dgm:cxn modelId="{63B2948A-D798-4BF1-A577-760782BC465D}" type="presParOf" srcId="{F790FB75-9205-4CFB-8E8F-C7A91AFB3FEA}" destId="{8EBCC58E-0440-4F6A-A3DB-E08F70565056}" srcOrd="21" destOrd="0" presId="urn:microsoft.com/office/officeart/2008/layout/LinedList"/>
    <dgm:cxn modelId="{E280F296-D7B5-484A-97C1-B53ABE713B21}" type="presParOf" srcId="{8EBCC58E-0440-4F6A-A3DB-E08F70565056}" destId="{8FC609A0-5CF8-4C87-B493-D6006410BBC4}" srcOrd="0" destOrd="0" presId="urn:microsoft.com/office/officeart/2008/layout/LinedList"/>
    <dgm:cxn modelId="{96D261A7-288C-4253-897D-B3243903909E}" type="presParOf" srcId="{8EBCC58E-0440-4F6A-A3DB-E08F70565056}" destId="{4A6A5B71-850A-45A1-BFD1-2BD91985B5A7}" srcOrd="1" destOrd="0" presId="urn:microsoft.com/office/officeart/2008/layout/LinedList"/>
    <dgm:cxn modelId="{1982E0AF-5514-4265-980C-C01F52800E7D}" type="presParOf" srcId="{F790FB75-9205-4CFB-8E8F-C7A91AFB3FEA}" destId="{9F3A94FA-E4DD-4211-8C68-C243A8D609E0}" srcOrd="22" destOrd="0" presId="urn:microsoft.com/office/officeart/2008/layout/LinedList"/>
    <dgm:cxn modelId="{71C24B07-269B-4185-A518-722FDD8CA520}" type="presParOf" srcId="{F790FB75-9205-4CFB-8E8F-C7A91AFB3FEA}" destId="{6B0FC912-B824-442E-A1F1-120E294BE706}" srcOrd="23" destOrd="0" presId="urn:microsoft.com/office/officeart/2008/layout/LinedList"/>
    <dgm:cxn modelId="{399721CE-14E2-45CD-A430-D8CD2553DFF5}" type="presParOf" srcId="{6B0FC912-B824-442E-A1F1-120E294BE706}" destId="{5D4610B3-471F-47FA-8376-21B48652DB3E}" srcOrd="0" destOrd="0" presId="urn:microsoft.com/office/officeart/2008/layout/LinedList"/>
    <dgm:cxn modelId="{469AB261-8D45-429B-B64D-915B3755F5FB}" type="presParOf" srcId="{6B0FC912-B824-442E-A1F1-120E294BE706}" destId="{68C28193-E7D3-4173-9E91-ED95BB6E81E6}" srcOrd="1" destOrd="0" presId="urn:microsoft.com/office/officeart/2008/layout/LinedList"/>
    <dgm:cxn modelId="{7CAF8AD1-8611-414E-93C7-8D5252852A3A}" type="presParOf" srcId="{F790FB75-9205-4CFB-8E8F-C7A91AFB3FEA}" destId="{2CD37834-F47B-4B8F-BC5E-2982DCAC1F67}" srcOrd="24" destOrd="0" presId="urn:microsoft.com/office/officeart/2008/layout/LinedList"/>
    <dgm:cxn modelId="{E521CB22-97C8-40D6-A50B-783E6E861738}" type="presParOf" srcId="{F790FB75-9205-4CFB-8E8F-C7A91AFB3FEA}" destId="{AABA9EC8-8079-4501-B0FB-3F24D2CA4C60}" srcOrd="25" destOrd="0" presId="urn:microsoft.com/office/officeart/2008/layout/LinedList"/>
    <dgm:cxn modelId="{1BE2F84F-7F48-44BE-B460-F25409C8ADEE}" type="presParOf" srcId="{AABA9EC8-8079-4501-B0FB-3F24D2CA4C60}" destId="{CF072683-F0E4-4C97-BF70-ECE03828DA66}" srcOrd="0" destOrd="0" presId="urn:microsoft.com/office/officeart/2008/layout/LinedList"/>
    <dgm:cxn modelId="{34A3B18C-2AAE-4BE9-9921-6A76CEE16398}" type="presParOf" srcId="{AABA9EC8-8079-4501-B0FB-3F24D2CA4C60}" destId="{D780094B-0CED-4790-9739-7F51866348C2}" srcOrd="1" destOrd="0" presId="urn:microsoft.com/office/officeart/2008/layout/LinedList"/>
    <dgm:cxn modelId="{0ED6A53C-F63D-436C-B92B-88F43A1AC934}" type="presParOf" srcId="{F790FB75-9205-4CFB-8E8F-C7A91AFB3FEA}" destId="{0387CF45-F3E9-43E9-A54F-8DB0B368BCA2}" srcOrd="26" destOrd="0" presId="urn:microsoft.com/office/officeart/2008/layout/LinedList"/>
    <dgm:cxn modelId="{CE684CB5-6D97-4F41-BEA9-0166277690FE}" type="presParOf" srcId="{F790FB75-9205-4CFB-8E8F-C7A91AFB3FEA}" destId="{A355B646-D0FE-4E81-B8A7-0C4339D1BBDD}" srcOrd="27" destOrd="0" presId="urn:microsoft.com/office/officeart/2008/layout/LinedList"/>
    <dgm:cxn modelId="{B723B4E2-AB6E-42CA-9AB8-A64690ED4723}" type="presParOf" srcId="{A355B646-D0FE-4E81-B8A7-0C4339D1BBDD}" destId="{06A1BC6F-3242-4619-AB80-B13B41B7AC1B}" srcOrd="0" destOrd="0" presId="urn:microsoft.com/office/officeart/2008/layout/LinedList"/>
    <dgm:cxn modelId="{85C744B8-523A-4503-8D5A-7440DFC5A503}" type="presParOf" srcId="{A355B646-D0FE-4E81-B8A7-0C4339D1BBDD}" destId="{242C2A64-8666-4445-87C9-8E87787450D7}" srcOrd="1" destOrd="0" presId="urn:microsoft.com/office/officeart/2008/layout/LinedList"/>
    <dgm:cxn modelId="{E573C5D4-95E1-4A3F-8BE0-B877CEF1E5B9}" type="presParOf" srcId="{F790FB75-9205-4CFB-8E8F-C7A91AFB3FEA}" destId="{659D62ED-36C8-4C0C-8B79-D0858A19EEC1}" srcOrd="28" destOrd="0" presId="urn:microsoft.com/office/officeart/2008/layout/LinedList"/>
    <dgm:cxn modelId="{19A1473D-B419-46CA-A3A4-7028BA2835D5}" type="presParOf" srcId="{F790FB75-9205-4CFB-8E8F-C7A91AFB3FEA}" destId="{D93247FE-D757-442A-8876-822C54680F62}" srcOrd="29" destOrd="0" presId="urn:microsoft.com/office/officeart/2008/layout/LinedList"/>
    <dgm:cxn modelId="{011657DB-6108-4793-B8C5-D2AB935C7A4B}" type="presParOf" srcId="{D93247FE-D757-442A-8876-822C54680F62}" destId="{CFAD1268-2127-4F55-8B76-0A30F0887D69}" srcOrd="0" destOrd="0" presId="urn:microsoft.com/office/officeart/2008/layout/LinedList"/>
    <dgm:cxn modelId="{5A7D5EAC-AD39-4230-BA66-F8D3E959C1FE}" type="presParOf" srcId="{D93247FE-D757-442A-8876-822C54680F62}" destId="{4F8AAB55-A928-4BDB-B7FD-5137660FBEB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D73A2A-37A6-48C7-8CD3-AA55FCEC416E}"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B94BDEAF-5B8E-478A-8AAD-E8870C9737E9}">
      <dgm:prSet custT="1"/>
      <dgm:spPr/>
      <dgm:t>
        <a:bodyPr/>
        <a:lstStyle/>
        <a:p>
          <a:r>
            <a:rPr lang="en-US" sz="2000" b="1" baseline="0" dirty="0"/>
            <a:t>Current or former spouse incl common law</a:t>
          </a:r>
          <a:endParaRPr lang="en-US" sz="2000" b="1" dirty="0"/>
        </a:p>
      </dgm:t>
    </dgm:pt>
    <dgm:pt modelId="{792EBDDC-0671-4AE3-9DCA-E18D3C608912}" type="parTrans" cxnId="{5D0EDDB4-B9A6-4E87-9CB7-117C9BCDAC38}">
      <dgm:prSet/>
      <dgm:spPr/>
      <dgm:t>
        <a:bodyPr/>
        <a:lstStyle/>
        <a:p>
          <a:endParaRPr lang="en-US"/>
        </a:p>
      </dgm:t>
    </dgm:pt>
    <dgm:pt modelId="{871F10C7-3865-4378-9E7C-49C2275A401D}" type="sibTrans" cxnId="{5D0EDDB4-B9A6-4E87-9CB7-117C9BCDAC38}">
      <dgm:prSet/>
      <dgm:spPr/>
      <dgm:t>
        <a:bodyPr/>
        <a:lstStyle/>
        <a:p>
          <a:endParaRPr lang="en-US"/>
        </a:p>
      </dgm:t>
    </dgm:pt>
    <dgm:pt modelId="{A765E262-4941-4D2C-9616-D4683D118AFF}">
      <dgm:prSet custT="1"/>
      <dgm:spPr/>
      <dgm:t>
        <a:bodyPr/>
        <a:lstStyle/>
        <a:p>
          <a:r>
            <a:rPr lang="en-US" sz="2000" b="1" i="0" dirty="0"/>
            <a:t>Has a child in common with the defendant regardless of marital or living status</a:t>
          </a:r>
          <a:endParaRPr lang="en-US" sz="2000" b="1" dirty="0"/>
        </a:p>
      </dgm:t>
    </dgm:pt>
    <dgm:pt modelId="{052BD8BF-4E4F-4E8E-8E5D-697F04E70766}" type="parTrans" cxnId="{16D9EF3C-9412-4390-8472-01758DAE7C5E}">
      <dgm:prSet/>
      <dgm:spPr/>
      <dgm:t>
        <a:bodyPr/>
        <a:lstStyle/>
        <a:p>
          <a:endParaRPr lang="en-US"/>
        </a:p>
      </dgm:t>
    </dgm:pt>
    <dgm:pt modelId="{A6C2C4ED-F60B-4B01-BDE1-5EAFAC820D88}" type="sibTrans" cxnId="{16D9EF3C-9412-4390-8472-01758DAE7C5E}">
      <dgm:prSet/>
      <dgm:spPr/>
      <dgm:t>
        <a:bodyPr/>
        <a:lstStyle/>
        <a:p>
          <a:endParaRPr lang="en-US"/>
        </a:p>
      </dgm:t>
    </dgm:pt>
    <dgm:pt modelId="{48D1369D-AB52-426D-95AD-9A2BEBBBF1A2}">
      <dgm:prSet custT="1"/>
      <dgm:spPr/>
      <dgm:t>
        <a:bodyPr/>
        <a:lstStyle/>
        <a:p>
          <a:r>
            <a:rPr lang="en-US" sz="2000" b="1" baseline="0" dirty="0"/>
            <a:t>Parent, Child to included Stepparent and Stepchild</a:t>
          </a:r>
          <a:endParaRPr lang="en-US" sz="2000" b="1" dirty="0"/>
        </a:p>
      </dgm:t>
    </dgm:pt>
    <dgm:pt modelId="{58D4A0A2-62AB-4F88-BEB8-3D840FCFCD7D}" type="parTrans" cxnId="{3D2EAE61-319E-4BF7-82A0-74DD96E02D47}">
      <dgm:prSet/>
      <dgm:spPr/>
      <dgm:t>
        <a:bodyPr/>
        <a:lstStyle/>
        <a:p>
          <a:endParaRPr lang="en-US"/>
        </a:p>
      </dgm:t>
    </dgm:pt>
    <dgm:pt modelId="{DAA45A38-BD5B-4E2E-99B7-77BAA679C76C}" type="sibTrans" cxnId="{3D2EAE61-319E-4BF7-82A0-74DD96E02D47}">
      <dgm:prSet/>
      <dgm:spPr/>
      <dgm:t>
        <a:bodyPr/>
        <a:lstStyle/>
        <a:p>
          <a:endParaRPr lang="en-US"/>
        </a:p>
      </dgm:t>
    </dgm:pt>
    <dgm:pt modelId="{BDBB29C4-F338-4803-BAA7-89BD3FC67BF5}">
      <dgm:prSet custT="1"/>
      <dgm:spPr/>
      <dgm:t>
        <a:bodyPr/>
        <a:lstStyle/>
        <a:p>
          <a:r>
            <a:rPr lang="en-US" sz="2000" b="1" dirty="0"/>
            <a:t>Person who has or had dating relationship with the defendant (w/in 12 </a:t>
          </a:r>
          <a:r>
            <a:rPr lang="en-US" sz="2000" b="1" dirty="0" err="1"/>
            <a:t>mos</a:t>
          </a:r>
          <a:r>
            <a:rPr lang="en-US" sz="2000" b="1" dirty="0"/>
            <a:t> of filing) EITHER party affection/sexual</a:t>
          </a:r>
        </a:p>
      </dgm:t>
    </dgm:pt>
    <dgm:pt modelId="{60A73D79-981C-46F1-A437-353787228EEC}" type="parTrans" cxnId="{BFD9B050-7B4B-4F7C-ACBB-A44EDC66C4E9}">
      <dgm:prSet/>
      <dgm:spPr/>
      <dgm:t>
        <a:bodyPr/>
        <a:lstStyle/>
        <a:p>
          <a:endParaRPr lang="en-US"/>
        </a:p>
      </dgm:t>
    </dgm:pt>
    <dgm:pt modelId="{8D3923F1-E770-464D-8D95-0A8ABE4F6C3F}" type="sibTrans" cxnId="{BFD9B050-7B4B-4F7C-ACBB-A44EDC66C4E9}">
      <dgm:prSet/>
      <dgm:spPr/>
      <dgm:t>
        <a:bodyPr/>
        <a:lstStyle/>
        <a:p>
          <a:endParaRPr lang="en-US"/>
        </a:p>
      </dgm:t>
    </dgm:pt>
    <dgm:pt modelId="{682594E8-E1DF-4747-843B-8563EE86DFE4}">
      <dgm:prSet custT="1"/>
      <dgm:spPr/>
      <dgm:t>
        <a:bodyPr/>
        <a:lstStyle/>
        <a:p>
          <a:r>
            <a:rPr lang="en-US" sz="2000" b="1" baseline="0" dirty="0"/>
            <a:t>Current or former or relative of household Member Excludes “roommates” non-romantic/non-intimate</a:t>
          </a:r>
          <a:endParaRPr lang="en-US" sz="2000" dirty="0"/>
        </a:p>
      </dgm:t>
    </dgm:pt>
    <dgm:pt modelId="{D1992DAC-4245-49DA-A445-5EE194732193}" type="parTrans" cxnId="{60986023-AB0A-4E3B-942C-01C7247059CC}">
      <dgm:prSet/>
      <dgm:spPr/>
      <dgm:t>
        <a:bodyPr/>
        <a:lstStyle/>
        <a:p>
          <a:endParaRPr lang="en-US"/>
        </a:p>
      </dgm:t>
    </dgm:pt>
    <dgm:pt modelId="{FF6D0C54-C4FC-4A5C-9EAE-CE4088FABD28}" type="sibTrans" cxnId="{60986023-AB0A-4E3B-942C-01C7247059CC}">
      <dgm:prSet/>
      <dgm:spPr/>
      <dgm:t>
        <a:bodyPr/>
        <a:lstStyle/>
        <a:p>
          <a:endParaRPr lang="en-US"/>
        </a:p>
      </dgm:t>
    </dgm:pt>
    <dgm:pt modelId="{BFF89609-31C1-4C76-8A18-65E8F2EE7CB7}" type="pres">
      <dgm:prSet presAssocID="{F5D73A2A-37A6-48C7-8CD3-AA55FCEC416E}" presName="vert0" presStyleCnt="0">
        <dgm:presLayoutVars>
          <dgm:dir/>
          <dgm:animOne val="branch"/>
          <dgm:animLvl val="lvl"/>
        </dgm:presLayoutVars>
      </dgm:prSet>
      <dgm:spPr/>
    </dgm:pt>
    <dgm:pt modelId="{D422ED9F-A54D-4DD1-8EFE-BD8236E6C88B}" type="pres">
      <dgm:prSet presAssocID="{B94BDEAF-5B8E-478A-8AAD-E8870C9737E9}" presName="thickLine" presStyleLbl="alignNode1" presStyleIdx="0" presStyleCnt="5"/>
      <dgm:spPr/>
    </dgm:pt>
    <dgm:pt modelId="{0AC3D161-313E-4D55-B1BB-3FA5B480EF97}" type="pres">
      <dgm:prSet presAssocID="{B94BDEAF-5B8E-478A-8AAD-E8870C9737E9}" presName="horz1" presStyleCnt="0"/>
      <dgm:spPr/>
    </dgm:pt>
    <dgm:pt modelId="{4DE47395-AD29-45C2-9EF1-C1EE8C609E5C}" type="pres">
      <dgm:prSet presAssocID="{B94BDEAF-5B8E-478A-8AAD-E8870C9737E9}" presName="tx1" presStyleLbl="revTx" presStyleIdx="0" presStyleCnt="5"/>
      <dgm:spPr/>
    </dgm:pt>
    <dgm:pt modelId="{0ADBFABC-B5F4-429E-959E-EE7676DF8B17}" type="pres">
      <dgm:prSet presAssocID="{B94BDEAF-5B8E-478A-8AAD-E8870C9737E9}" presName="vert1" presStyleCnt="0"/>
      <dgm:spPr/>
    </dgm:pt>
    <dgm:pt modelId="{ABB51AB8-86C6-4C84-9F52-9B2F16748CC7}" type="pres">
      <dgm:prSet presAssocID="{A765E262-4941-4D2C-9616-D4683D118AFF}" presName="thickLine" presStyleLbl="alignNode1" presStyleIdx="1" presStyleCnt="5"/>
      <dgm:spPr/>
    </dgm:pt>
    <dgm:pt modelId="{9F36D7CB-C551-4122-9B80-D121A3112AEC}" type="pres">
      <dgm:prSet presAssocID="{A765E262-4941-4D2C-9616-D4683D118AFF}" presName="horz1" presStyleCnt="0"/>
      <dgm:spPr/>
    </dgm:pt>
    <dgm:pt modelId="{CE4FB188-3C43-4F4A-93FB-6797124F6EA3}" type="pres">
      <dgm:prSet presAssocID="{A765E262-4941-4D2C-9616-D4683D118AFF}" presName="tx1" presStyleLbl="revTx" presStyleIdx="1" presStyleCnt="5" custLinFactNeighborY="-3985"/>
      <dgm:spPr/>
    </dgm:pt>
    <dgm:pt modelId="{CE5AC75A-CEF3-4887-92B1-CF0059A1235E}" type="pres">
      <dgm:prSet presAssocID="{A765E262-4941-4D2C-9616-D4683D118AFF}" presName="vert1" presStyleCnt="0"/>
      <dgm:spPr/>
    </dgm:pt>
    <dgm:pt modelId="{13A8177D-62B2-4726-8C5D-F64A4490C497}" type="pres">
      <dgm:prSet presAssocID="{48D1369D-AB52-426D-95AD-9A2BEBBBF1A2}" presName="thickLine" presStyleLbl="alignNode1" presStyleIdx="2" presStyleCnt="5"/>
      <dgm:spPr/>
    </dgm:pt>
    <dgm:pt modelId="{8385FEB6-0F87-41C8-B811-F87A615A1B8A}" type="pres">
      <dgm:prSet presAssocID="{48D1369D-AB52-426D-95AD-9A2BEBBBF1A2}" presName="horz1" presStyleCnt="0"/>
      <dgm:spPr/>
    </dgm:pt>
    <dgm:pt modelId="{8ED60183-B7F5-4503-B078-18F74C3DC129}" type="pres">
      <dgm:prSet presAssocID="{48D1369D-AB52-426D-95AD-9A2BEBBBF1A2}" presName="tx1" presStyleLbl="revTx" presStyleIdx="2" presStyleCnt="5" custScaleY="58709"/>
      <dgm:spPr/>
    </dgm:pt>
    <dgm:pt modelId="{4BDF93B0-9E5B-40BD-B4EB-C86AB1EE8D64}" type="pres">
      <dgm:prSet presAssocID="{48D1369D-AB52-426D-95AD-9A2BEBBBF1A2}" presName="vert1" presStyleCnt="0"/>
      <dgm:spPr/>
    </dgm:pt>
    <dgm:pt modelId="{4E56611E-B058-4EA9-9897-FAFBC95C296C}" type="pres">
      <dgm:prSet presAssocID="{BDBB29C4-F338-4803-BAA7-89BD3FC67BF5}" presName="thickLine" presStyleLbl="alignNode1" presStyleIdx="3" presStyleCnt="5"/>
      <dgm:spPr/>
    </dgm:pt>
    <dgm:pt modelId="{4ADC0B8B-1A86-4802-AD6D-F221AEA194F5}" type="pres">
      <dgm:prSet presAssocID="{BDBB29C4-F338-4803-BAA7-89BD3FC67BF5}" presName="horz1" presStyleCnt="0"/>
      <dgm:spPr/>
    </dgm:pt>
    <dgm:pt modelId="{A959EAE7-1453-4151-9551-6A0FFA3F494D}" type="pres">
      <dgm:prSet presAssocID="{BDBB29C4-F338-4803-BAA7-89BD3FC67BF5}" presName="tx1" presStyleLbl="revTx" presStyleIdx="3" presStyleCnt="5"/>
      <dgm:spPr/>
    </dgm:pt>
    <dgm:pt modelId="{671AB37E-5547-4923-A709-EC1F142CE152}" type="pres">
      <dgm:prSet presAssocID="{BDBB29C4-F338-4803-BAA7-89BD3FC67BF5}" presName="vert1" presStyleCnt="0"/>
      <dgm:spPr/>
    </dgm:pt>
    <dgm:pt modelId="{A9B6FD3A-579C-4B23-A498-60665F86B475}" type="pres">
      <dgm:prSet presAssocID="{682594E8-E1DF-4747-843B-8563EE86DFE4}" presName="thickLine" presStyleLbl="alignNode1" presStyleIdx="4" presStyleCnt="5"/>
      <dgm:spPr/>
    </dgm:pt>
    <dgm:pt modelId="{6195DF6B-D82F-43BA-BB5C-D42997FFC2EE}" type="pres">
      <dgm:prSet presAssocID="{682594E8-E1DF-4747-843B-8563EE86DFE4}" presName="horz1" presStyleCnt="0"/>
      <dgm:spPr/>
    </dgm:pt>
    <dgm:pt modelId="{9EE126D7-0DBC-41E2-BB27-0234654A3F88}" type="pres">
      <dgm:prSet presAssocID="{682594E8-E1DF-4747-843B-8563EE86DFE4}" presName="tx1" presStyleLbl="revTx" presStyleIdx="4" presStyleCnt="5"/>
      <dgm:spPr/>
    </dgm:pt>
    <dgm:pt modelId="{D2F10038-84EA-4740-9E0D-60007376C158}" type="pres">
      <dgm:prSet presAssocID="{682594E8-E1DF-4747-843B-8563EE86DFE4}" presName="vert1" presStyleCnt="0"/>
      <dgm:spPr/>
    </dgm:pt>
  </dgm:ptLst>
  <dgm:cxnLst>
    <dgm:cxn modelId="{D9DF1916-EE9C-4F34-BAC4-FE22758D5667}" type="presOf" srcId="{48D1369D-AB52-426D-95AD-9A2BEBBBF1A2}" destId="{8ED60183-B7F5-4503-B078-18F74C3DC129}" srcOrd="0" destOrd="0" presId="urn:microsoft.com/office/officeart/2008/layout/LinedList"/>
    <dgm:cxn modelId="{60986023-AB0A-4E3B-942C-01C7247059CC}" srcId="{F5D73A2A-37A6-48C7-8CD3-AA55FCEC416E}" destId="{682594E8-E1DF-4747-843B-8563EE86DFE4}" srcOrd="4" destOrd="0" parTransId="{D1992DAC-4245-49DA-A445-5EE194732193}" sibTransId="{FF6D0C54-C4FC-4A5C-9EAE-CE4088FABD28}"/>
    <dgm:cxn modelId="{16D9EF3C-9412-4390-8472-01758DAE7C5E}" srcId="{F5D73A2A-37A6-48C7-8CD3-AA55FCEC416E}" destId="{A765E262-4941-4D2C-9616-D4683D118AFF}" srcOrd="1" destOrd="0" parTransId="{052BD8BF-4E4F-4E8E-8E5D-697F04E70766}" sibTransId="{A6C2C4ED-F60B-4B01-BDE1-5EAFAC820D88}"/>
    <dgm:cxn modelId="{3D2EAE61-319E-4BF7-82A0-74DD96E02D47}" srcId="{F5D73A2A-37A6-48C7-8CD3-AA55FCEC416E}" destId="{48D1369D-AB52-426D-95AD-9A2BEBBBF1A2}" srcOrd="2" destOrd="0" parTransId="{58D4A0A2-62AB-4F88-BEB8-3D840FCFCD7D}" sibTransId="{DAA45A38-BD5B-4E2E-99B7-77BAA679C76C}"/>
    <dgm:cxn modelId="{0C1C306A-2D46-4911-BC6D-ECDCB53DFF53}" type="presOf" srcId="{F5D73A2A-37A6-48C7-8CD3-AA55FCEC416E}" destId="{BFF89609-31C1-4C76-8A18-65E8F2EE7CB7}" srcOrd="0" destOrd="0" presId="urn:microsoft.com/office/officeart/2008/layout/LinedList"/>
    <dgm:cxn modelId="{BFD9B050-7B4B-4F7C-ACBB-A44EDC66C4E9}" srcId="{F5D73A2A-37A6-48C7-8CD3-AA55FCEC416E}" destId="{BDBB29C4-F338-4803-BAA7-89BD3FC67BF5}" srcOrd="3" destOrd="0" parTransId="{60A73D79-981C-46F1-A437-353787228EEC}" sibTransId="{8D3923F1-E770-464D-8D95-0A8ABE4F6C3F}"/>
    <dgm:cxn modelId="{594A9472-108A-42C4-AE2E-21F4793E273F}" type="presOf" srcId="{A765E262-4941-4D2C-9616-D4683D118AFF}" destId="{CE4FB188-3C43-4F4A-93FB-6797124F6EA3}" srcOrd="0" destOrd="0" presId="urn:microsoft.com/office/officeart/2008/layout/LinedList"/>
    <dgm:cxn modelId="{E64EE558-1029-416D-A70A-E830A40848E7}" type="presOf" srcId="{B94BDEAF-5B8E-478A-8AAD-E8870C9737E9}" destId="{4DE47395-AD29-45C2-9EF1-C1EE8C609E5C}" srcOrd="0" destOrd="0" presId="urn:microsoft.com/office/officeart/2008/layout/LinedList"/>
    <dgm:cxn modelId="{5D0EDDB4-B9A6-4E87-9CB7-117C9BCDAC38}" srcId="{F5D73A2A-37A6-48C7-8CD3-AA55FCEC416E}" destId="{B94BDEAF-5B8E-478A-8AAD-E8870C9737E9}" srcOrd="0" destOrd="0" parTransId="{792EBDDC-0671-4AE3-9DCA-E18D3C608912}" sibTransId="{871F10C7-3865-4378-9E7C-49C2275A401D}"/>
    <dgm:cxn modelId="{503ED2BE-DC0B-4D17-99C7-F3E63D40F5A4}" type="presOf" srcId="{BDBB29C4-F338-4803-BAA7-89BD3FC67BF5}" destId="{A959EAE7-1453-4151-9551-6A0FFA3F494D}" srcOrd="0" destOrd="0" presId="urn:microsoft.com/office/officeart/2008/layout/LinedList"/>
    <dgm:cxn modelId="{24575CFA-F2BA-4A5C-BE08-087B0A5AA453}" type="presOf" srcId="{682594E8-E1DF-4747-843B-8563EE86DFE4}" destId="{9EE126D7-0DBC-41E2-BB27-0234654A3F88}" srcOrd="0" destOrd="0" presId="urn:microsoft.com/office/officeart/2008/layout/LinedList"/>
    <dgm:cxn modelId="{F5D9ED80-7D05-447C-8B1A-EB6242AAE5F0}" type="presParOf" srcId="{BFF89609-31C1-4C76-8A18-65E8F2EE7CB7}" destId="{D422ED9F-A54D-4DD1-8EFE-BD8236E6C88B}" srcOrd="0" destOrd="0" presId="urn:microsoft.com/office/officeart/2008/layout/LinedList"/>
    <dgm:cxn modelId="{A67C92FF-2B5E-44D4-84EE-BDFFA2BFB43A}" type="presParOf" srcId="{BFF89609-31C1-4C76-8A18-65E8F2EE7CB7}" destId="{0AC3D161-313E-4D55-B1BB-3FA5B480EF97}" srcOrd="1" destOrd="0" presId="urn:microsoft.com/office/officeart/2008/layout/LinedList"/>
    <dgm:cxn modelId="{A56383AC-F7EB-4DD2-827F-2C93D6526BFC}" type="presParOf" srcId="{0AC3D161-313E-4D55-B1BB-3FA5B480EF97}" destId="{4DE47395-AD29-45C2-9EF1-C1EE8C609E5C}" srcOrd="0" destOrd="0" presId="urn:microsoft.com/office/officeart/2008/layout/LinedList"/>
    <dgm:cxn modelId="{D3A581C8-5A57-4CC2-9F66-9A883E0CCA46}" type="presParOf" srcId="{0AC3D161-313E-4D55-B1BB-3FA5B480EF97}" destId="{0ADBFABC-B5F4-429E-959E-EE7676DF8B17}" srcOrd="1" destOrd="0" presId="urn:microsoft.com/office/officeart/2008/layout/LinedList"/>
    <dgm:cxn modelId="{876397EF-CBE0-4708-95F4-04571C3968E8}" type="presParOf" srcId="{BFF89609-31C1-4C76-8A18-65E8F2EE7CB7}" destId="{ABB51AB8-86C6-4C84-9F52-9B2F16748CC7}" srcOrd="2" destOrd="0" presId="urn:microsoft.com/office/officeart/2008/layout/LinedList"/>
    <dgm:cxn modelId="{8F178AB2-D546-4CE6-BA32-247A2808B24F}" type="presParOf" srcId="{BFF89609-31C1-4C76-8A18-65E8F2EE7CB7}" destId="{9F36D7CB-C551-4122-9B80-D121A3112AEC}" srcOrd="3" destOrd="0" presId="urn:microsoft.com/office/officeart/2008/layout/LinedList"/>
    <dgm:cxn modelId="{46DD8338-1968-4B2F-A8F9-972AF6C25068}" type="presParOf" srcId="{9F36D7CB-C551-4122-9B80-D121A3112AEC}" destId="{CE4FB188-3C43-4F4A-93FB-6797124F6EA3}" srcOrd="0" destOrd="0" presId="urn:microsoft.com/office/officeart/2008/layout/LinedList"/>
    <dgm:cxn modelId="{D858576F-808C-4D19-ADA3-A7D795EA5B85}" type="presParOf" srcId="{9F36D7CB-C551-4122-9B80-D121A3112AEC}" destId="{CE5AC75A-CEF3-4887-92B1-CF0059A1235E}" srcOrd="1" destOrd="0" presId="urn:microsoft.com/office/officeart/2008/layout/LinedList"/>
    <dgm:cxn modelId="{5D6D4717-E70B-4EB2-A020-485E86F24764}" type="presParOf" srcId="{BFF89609-31C1-4C76-8A18-65E8F2EE7CB7}" destId="{13A8177D-62B2-4726-8C5D-F64A4490C497}" srcOrd="4" destOrd="0" presId="urn:microsoft.com/office/officeart/2008/layout/LinedList"/>
    <dgm:cxn modelId="{62AB322B-6E70-4596-9516-11A11E0F4E01}" type="presParOf" srcId="{BFF89609-31C1-4C76-8A18-65E8F2EE7CB7}" destId="{8385FEB6-0F87-41C8-B811-F87A615A1B8A}" srcOrd="5" destOrd="0" presId="urn:microsoft.com/office/officeart/2008/layout/LinedList"/>
    <dgm:cxn modelId="{DAAA0E8A-DA8B-43F1-A91F-909D866A4B28}" type="presParOf" srcId="{8385FEB6-0F87-41C8-B811-F87A615A1B8A}" destId="{8ED60183-B7F5-4503-B078-18F74C3DC129}" srcOrd="0" destOrd="0" presId="urn:microsoft.com/office/officeart/2008/layout/LinedList"/>
    <dgm:cxn modelId="{E860D383-570F-44C1-8D85-A5DB547CE26D}" type="presParOf" srcId="{8385FEB6-0F87-41C8-B811-F87A615A1B8A}" destId="{4BDF93B0-9E5B-40BD-B4EB-C86AB1EE8D64}" srcOrd="1" destOrd="0" presId="urn:microsoft.com/office/officeart/2008/layout/LinedList"/>
    <dgm:cxn modelId="{A486898E-77D3-4745-AC29-DC7F76540F6B}" type="presParOf" srcId="{BFF89609-31C1-4C76-8A18-65E8F2EE7CB7}" destId="{4E56611E-B058-4EA9-9897-FAFBC95C296C}" srcOrd="6" destOrd="0" presId="urn:microsoft.com/office/officeart/2008/layout/LinedList"/>
    <dgm:cxn modelId="{8E957CE7-12C7-46AF-A928-0F0A31B66A06}" type="presParOf" srcId="{BFF89609-31C1-4C76-8A18-65E8F2EE7CB7}" destId="{4ADC0B8B-1A86-4802-AD6D-F221AEA194F5}" srcOrd="7" destOrd="0" presId="urn:microsoft.com/office/officeart/2008/layout/LinedList"/>
    <dgm:cxn modelId="{F98EAA0D-53F7-4813-858C-04F39DF4D936}" type="presParOf" srcId="{4ADC0B8B-1A86-4802-AD6D-F221AEA194F5}" destId="{A959EAE7-1453-4151-9551-6A0FFA3F494D}" srcOrd="0" destOrd="0" presId="urn:microsoft.com/office/officeart/2008/layout/LinedList"/>
    <dgm:cxn modelId="{D6CACB81-2E88-4D1F-87F8-15DDC1ACF367}" type="presParOf" srcId="{4ADC0B8B-1A86-4802-AD6D-F221AEA194F5}" destId="{671AB37E-5547-4923-A709-EC1F142CE152}" srcOrd="1" destOrd="0" presId="urn:microsoft.com/office/officeart/2008/layout/LinedList"/>
    <dgm:cxn modelId="{F7E20C79-E405-4A4F-88C0-0200632EB477}" type="presParOf" srcId="{BFF89609-31C1-4C76-8A18-65E8F2EE7CB7}" destId="{A9B6FD3A-579C-4B23-A498-60665F86B475}" srcOrd="8" destOrd="0" presId="urn:microsoft.com/office/officeart/2008/layout/LinedList"/>
    <dgm:cxn modelId="{05FC4DF8-9CC2-4072-ABC3-B1BD9FFB4A76}" type="presParOf" srcId="{BFF89609-31C1-4C76-8A18-65E8F2EE7CB7}" destId="{6195DF6B-D82F-43BA-BB5C-D42997FFC2EE}" srcOrd="9" destOrd="0" presId="urn:microsoft.com/office/officeart/2008/layout/LinedList"/>
    <dgm:cxn modelId="{B4E02196-03F6-49B6-BD88-A92CADFF26E3}" type="presParOf" srcId="{6195DF6B-D82F-43BA-BB5C-D42997FFC2EE}" destId="{9EE126D7-0DBC-41E2-BB27-0234654A3F88}" srcOrd="0" destOrd="0" presId="urn:microsoft.com/office/officeart/2008/layout/LinedList"/>
    <dgm:cxn modelId="{BAA4140B-F9E3-4429-BBF0-10646886F6FB}" type="presParOf" srcId="{6195DF6B-D82F-43BA-BB5C-D42997FFC2EE}" destId="{D2F10038-84EA-4740-9E0D-60007376C15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D73A2A-37A6-48C7-8CD3-AA55FCEC416E}"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B94BDEAF-5B8E-478A-8AAD-E8870C9737E9}">
      <dgm:prSet custT="1"/>
      <dgm:spPr/>
      <dgm:t>
        <a:bodyPr/>
        <a:lstStyle/>
        <a:p>
          <a:r>
            <a:rPr lang="en-US" sz="2000" b="1" baseline="0" dirty="0"/>
            <a:t>Current or Former Spouse</a:t>
          </a:r>
          <a:endParaRPr lang="en-US" sz="2000" b="1" dirty="0"/>
        </a:p>
      </dgm:t>
    </dgm:pt>
    <dgm:pt modelId="{792EBDDC-0671-4AE3-9DCA-E18D3C608912}" type="parTrans" cxnId="{5D0EDDB4-B9A6-4E87-9CB7-117C9BCDAC38}">
      <dgm:prSet/>
      <dgm:spPr/>
      <dgm:t>
        <a:bodyPr/>
        <a:lstStyle/>
        <a:p>
          <a:endParaRPr lang="en-US"/>
        </a:p>
      </dgm:t>
    </dgm:pt>
    <dgm:pt modelId="{871F10C7-3865-4378-9E7C-49C2275A401D}" type="sibTrans" cxnId="{5D0EDDB4-B9A6-4E87-9CB7-117C9BCDAC38}">
      <dgm:prSet/>
      <dgm:spPr/>
      <dgm:t>
        <a:bodyPr/>
        <a:lstStyle/>
        <a:p>
          <a:endParaRPr lang="en-US"/>
        </a:p>
      </dgm:t>
    </dgm:pt>
    <dgm:pt modelId="{A765E262-4941-4D2C-9616-D4683D118AFF}">
      <dgm:prSet custT="1"/>
      <dgm:spPr/>
      <dgm:t>
        <a:bodyPr/>
        <a:lstStyle/>
        <a:p>
          <a:r>
            <a:rPr lang="en-US" sz="2000" b="1" dirty="0"/>
            <a:t>Parent or Stepparent</a:t>
          </a:r>
        </a:p>
      </dgm:t>
    </dgm:pt>
    <dgm:pt modelId="{052BD8BF-4E4F-4E8E-8E5D-697F04E70766}" type="parTrans" cxnId="{16D9EF3C-9412-4390-8472-01758DAE7C5E}">
      <dgm:prSet/>
      <dgm:spPr/>
      <dgm:t>
        <a:bodyPr/>
        <a:lstStyle/>
        <a:p>
          <a:endParaRPr lang="en-US"/>
        </a:p>
      </dgm:t>
    </dgm:pt>
    <dgm:pt modelId="{A6C2C4ED-F60B-4B01-BDE1-5EAFAC820D88}" type="sibTrans" cxnId="{16D9EF3C-9412-4390-8472-01758DAE7C5E}">
      <dgm:prSet/>
      <dgm:spPr/>
      <dgm:t>
        <a:bodyPr/>
        <a:lstStyle/>
        <a:p>
          <a:endParaRPr lang="en-US"/>
        </a:p>
      </dgm:t>
    </dgm:pt>
    <dgm:pt modelId="{2DEC6596-D10C-42CF-A6BE-32FC9C73B81F}">
      <dgm:prSet custT="1"/>
      <dgm:spPr/>
      <dgm:t>
        <a:bodyPr/>
        <a:lstStyle/>
        <a:p>
          <a:r>
            <a:rPr lang="en-US" sz="2000" b="1" dirty="0"/>
            <a:t>Child or Stepchild  </a:t>
          </a:r>
          <a:r>
            <a:rPr lang="en-US" sz="2000" b="1" i="1" u="sng" dirty="0"/>
            <a:t>REMOVED “</a:t>
          </a:r>
          <a:r>
            <a:rPr lang="en-US" sz="2000" b="1" i="1" u="sng" strike="sngStrike" dirty="0"/>
            <a:t>AND maintained a living arrangement with defendant”</a:t>
          </a:r>
          <a:r>
            <a:rPr lang="en-US" sz="2000" b="1" i="1" u="sng" dirty="0"/>
            <a:t> </a:t>
          </a:r>
          <a:r>
            <a:rPr lang="en-US" sz="2000" b="1" dirty="0"/>
            <a:t>for stepparents, parent, child or stepchild.</a:t>
          </a:r>
        </a:p>
      </dgm:t>
    </dgm:pt>
    <dgm:pt modelId="{6776EE9D-C8E0-4510-8BC2-6051E0A5A634}" type="parTrans" cxnId="{92402306-426B-4B8F-A9E3-CED647343FA8}">
      <dgm:prSet/>
      <dgm:spPr/>
      <dgm:t>
        <a:bodyPr/>
        <a:lstStyle/>
        <a:p>
          <a:endParaRPr lang="en-US"/>
        </a:p>
      </dgm:t>
    </dgm:pt>
    <dgm:pt modelId="{A2CF3408-B050-487C-8C46-C366A5C64FA9}" type="sibTrans" cxnId="{92402306-426B-4B8F-A9E3-CED647343FA8}">
      <dgm:prSet/>
      <dgm:spPr/>
      <dgm:t>
        <a:bodyPr/>
        <a:lstStyle/>
        <a:p>
          <a:endParaRPr lang="en-US"/>
        </a:p>
      </dgm:t>
    </dgm:pt>
    <dgm:pt modelId="{48D1369D-AB52-426D-95AD-9A2BEBBBF1A2}">
      <dgm:prSet custT="1"/>
      <dgm:spPr/>
      <dgm:t>
        <a:bodyPr/>
        <a:lstStyle/>
        <a:p>
          <a:r>
            <a:rPr lang="en-US" sz="2000" b="1" dirty="0"/>
            <a:t>Person who has a child in common with the defendant</a:t>
          </a:r>
        </a:p>
      </dgm:t>
    </dgm:pt>
    <dgm:pt modelId="{58D4A0A2-62AB-4F88-BEB8-3D840FCFCD7D}" type="parTrans" cxnId="{3D2EAE61-319E-4BF7-82A0-74DD96E02D47}">
      <dgm:prSet/>
      <dgm:spPr/>
      <dgm:t>
        <a:bodyPr/>
        <a:lstStyle/>
        <a:p>
          <a:endParaRPr lang="en-US"/>
        </a:p>
      </dgm:t>
    </dgm:pt>
    <dgm:pt modelId="{DAA45A38-BD5B-4E2E-99B7-77BAA679C76C}" type="sibTrans" cxnId="{3D2EAE61-319E-4BF7-82A0-74DD96E02D47}">
      <dgm:prSet/>
      <dgm:spPr/>
      <dgm:t>
        <a:bodyPr/>
        <a:lstStyle/>
        <a:p>
          <a:endParaRPr lang="en-US"/>
        </a:p>
      </dgm:t>
    </dgm:pt>
    <dgm:pt modelId="{BDBB29C4-F338-4803-BAA7-89BD3FC67BF5}">
      <dgm:prSet custT="1"/>
      <dgm:spPr/>
      <dgm:t>
        <a:bodyPr/>
        <a:lstStyle/>
        <a:p>
          <a:r>
            <a:rPr lang="en-US" sz="2000" b="1" dirty="0"/>
            <a:t>Person who has or had dating relationship with the defendant. EITHER party affection/sexual</a:t>
          </a:r>
        </a:p>
      </dgm:t>
    </dgm:pt>
    <dgm:pt modelId="{60A73D79-981C-46F1-A437-353787228EEC}" type="parTrans" cxnId="{BFD9B050-7B4B-4F7C-ACBB-A44EDC66C4E9}">
      <dgm:prSet/>
      <dgm:spPr/>
      <dgm:t>
        <a:bodyPr/>
        <a:lstStyle/>
        <a:p>
          <a:endParaRPr lang="en-US"/>
        </a:p>
      </dgm:t>
    </dgm:pt>
    <dgm:pt modelId="{8D3923F1-E770-464D-8D95-0A8ABE4F6C3F}" type="sibTrans" cxnId="{BFD9B050-7B4B-4F7C-ACBB-A44EDC66C4E9}">
      <dgm:prSet/>
      <dgm:spPr/>
      <dgm:t>
        <a:bodyPr/>
        <a:lstStyle/>
        <a:p>
          <a:endParaRPr lang="en-US"/>
        </a:p>
      </dgm:t>
    </dgm:pt>
    <dgm:pt modelId="{682594E8-E1DF-4747-843B-8563EE86DFE4}">
      <dgm:prSet custT="1"/>
      <dgm:spPr/>
      <dgm:t>
        <a:bodyPr/>
        <a:lstStyle/>
        <a:p>
          <a:r>
            <a:rPr lang="en-US" sz="2000" b="1" baseline="0" dirty="0"/>
            <a:t>Household Member Excludes “roommates” non-romantic/non-intimate</a:t>
          </a:r>
          <a:endParaRPr lang="en-US" sz="2000" dirty="0"/>
        </a:p>
      </dgm:t>
    </dgm:pt>
    <dgm:pt modelId="{D1992DAC-4245-49DA-A445-5EE194732193}" type="parTrans" cxnId="{60986023-AB0A-4E3B-942C-01C7247059CC}">
      <dgm:prSet/>
      <dgm:spPr/>
      <dgm:t>
        <a:bodyPr/>
        <a:lstStyle/>
        <a:p>
          <a:endParaRPr lang="en-US"/>
        </a:p>
      </dgm:t>
    </dgm:pt>
    <dgm:pt modelId="{FF6D0C54-C4FC-4A5C-9EAE-CE4088FABD28}" type="sibTrans" cxnId="{60986023-AB0A-4E3B-942C-01C7247059CC}">
      <dgm:prSet/>
      <dgm:spPr/>
      <dgm:t>
        <a:bodyPr/>
        <a:lstStyle/>
        <a:p>
          <a:endParaRPr lang="en-US"/>
        </a:p>
      </dgm:t>
    </dgm:pt>
    <dgm:pt modelId="{BFF89609-31C1-4C76-8A18-65E8F2EE7CB7}" type="pres">
      <dgm:prSet presAssocID="{F5D73A2A-37A6-48C7-8CD3-AA55FCEC416E}" presName="vert0" presStyleCnt="0">
        <dgm:presLayoutVars>
          <dgm:dir/>
          <dgm:animOne val="branch"/>
          <dgm:animLvl val="lvl"/>
        </dgm:presLayoutVars>
      </dgm:prSet>
      <dgm:spPr/>
    </dgm:pt>
    <dgm:pt modelId="{D422ED9F-A54D-4DD1-8EFE-BD8236E6C88B}" type="pres">
      <dgm:prSet presAssocID="{B94BDEAF-5B8E-478A-8AAD-E8870C9737E9}" presName="thickLine" presStyleLbl="alignNode1" presStyleIdx="0" presStyleCnt="6"/>
      <dgm:spPr/>
    </dgm:pt>
    <dgm:pt modelId="{0AC3D161-313E-4D55-B1BB-3FA5B480EF97}" type="pres">
      <dgm:prSet presAssocID="{B94BDEAF-5B8E-478A-8AAD-E8870C9737E9}" presName="horz1" presStyleCnt="0"/>
      <dgm:spPr/>
    </dgm:pt>
    <dgm:pt modelId="{4DE47395-AD29-45C2-9EF1-C1EE8C609E5C}" type="pres">
      <dgm:prSet presAssocID="{B94BDEAF-5B8E-478A-8AAD-E8870C9737E9}" presName="tx1" presStyleLbl="revTx" presStyleIdx="0" presStyleCnt="6" custScaleY="35451"/>
      <dgm:spPr/>
    </dgm:pt>
    <dgm:pt modelId="{0ADBFABC-B5F4-429E-959E-EE7676DF8B17}" type="pres">
      <dgm:prSet presAssocID="{B94BDEAF-5B8E-478A-8AAD-E8870C9737E9}" presName="vert1" presStyleCnt="0"/>
      <dgm:spPr/>
    </dgm:pt>
    <dgm:pt modelId="{ABB51AB8-86C6-4C84-9F52-9B2F16748CC7}" type="pres">
      <dgm:prSet presAssocID="{A765E262-4941-4D2C-9616-D4683D118AFF}" presName="thickLine" presStyleLbl="alignNode1" presStyleIdx="1" presStyleCnt="6"/>
      <dgm:spPr/>
    </dgm:pt>
    <dgm:pt modelId="{9F36D7CB-C551-4122-9B80-D121A3112AEC}" type="pres">
      <dgm:prSet presAssocID="{A765E262-4941-4D2C-9616-D4683D118AFF}" presName="horz1" presStyleCnt="0"/>
      <dgm:spPr/>
    </dgm:pt>
    <dgm:pt modelId="{CE4FB188-3C43-4F4A-93FB-6797124F6EA3}" type="pres">
      <dgm:prSet presAssocID="{A765E262-4941-4D2C-9616-D4683D118AFF}" presName="tx1" presStyleLbl="revTx" presStyleIdx="1" presStyleCnt="6" custScaleY="37892" custLinFactNeighborY="-9149"/>
      <dgm:spPr/>
    </dgm:pt>
    <dgm:pt modelId="{CE5AC75A-CEF3-4887-92B1-CF0059A1235E}" type="pres">
      <dgm:prSet presAssocID="{A765E262-4941-4D2C-9616-D4683D118AFF}" presName="vert1" presStyleCnt="0"/>
      <dgm:spPr/>
    </dgm:pt>
    <dgm:pt modelId="{AB7FD7EF-8D52-4776-9D68-7E4A00A9E306}" type="pres">
      <dgm:prSet presAssocID="{2DEC6596-D10C-42CF-A6BE-32FC9C73B81F}" presName="thickLine" presStyleLbl="alignNode1" presStyleIdx="2" presStyleCnt="6"/>
      <dgm:spPr/>
    </dgm:pt>
    <dgm:pt modelId="{677E4062-F475-4DE3-B147-97D3B72D0412}" type="pres">
      <dgm:prSet presAssocID="{2DEC6596-D10C-42CF-A6BE-32FC9C73B81F}" presName="horz1" presStyleCnt="0"/>
      <dgm:spPr/>
    </dgm:pt>
    <dgm:pt modelId="{504B33B9-CF31-4CF7-BB38-CA899DC6F981}" type="pres">
      <dgm:prSet presAssocID="{2DEC6596-D10C-42CF-A6BE-32FC9C73B81F}" presName="tx1" presStyleLbl="revTx" presStyleIdx="2" presStyleCnt="6" custScaleY="107999"/>
      <dgm:spPr/>
    </dgm:pt>
    <dgm:pt modelId="{870C0466-62CC-4FE2-8113-555CB8055CE6}" type="pres">
      <dgm:prSet presAssocID="{2DEC6596-D10C-42CF-A6BE-32FC9C73B81F}" presName="vert1" presStyleCnt="0"/>
      <dgm:spPr/>
    </dgm:pt>
    <dgm:pt modelId="{13A8177D-62B2-4726-8C5D-F64A4490C497}" type="pres">
      <dgm:prSet presAssocID="{48D1369D-AB52-426D-95AD-9A2BEBBBF1A2}" presName="thickLine" presStyleLbl="alignNode1" presStyleIdx="3" presStyleCnt="6"/>
      <dgm:spPr/>
    </dgm:pt>
    <dgm:pt modelId="{8385FEB6-0F87-41C8-B811-F87A615A1B8A}" type="pres">
      <dgm:prSet presAssocID="{48D1369D-AB52-426D-95AD-9A2BEBBBF1A2}" presName="horz1" presStyleCnt="0"/>
      <dgm:spPr/>
    </dgm:pt>
    <dgm:pt modelId="{8ED60183-B7F5-4503-B078-18F74C3DC129}" type="pres">
      <dgm:prSet presAssocID="{48D1369D-AB52-426D-95AD-9A2BEBBBF1A2}" presName="tx1" presStyleLbl="revTx" presStyleIdx="3" presStyleCnt="6" custScaleY="64661"/>
      <dgm:spPr/>
    </dgm:pt>
    <dgm:pt modelId="{4BDF93B0-9E5B-40BD-B4EB-C86AB1EE8D64}" type="pres">
      <dgm:prSet presAssocID="{48D1369D-AB52-426D-95AD-9A2BEBBBF1A2}" presName="vert1" presStyleCnt="0"/>
      <dgm:spPr/>
    </dgm:pt>
    <dgm:pt modelId="{4E56611E-B058-4EA9-9897-FAFBC95C296C}" type="pres">
      <dgm:prSet presAssocID="{BDBB29C4-F338-4803-BAA7-89BD3FC67BF5}" presName="thickLine" presStyleLbl="alignNode1" presStyleIdx="4" presStyleCnt="6"/>
      <dgm:spPr/>
    </dgm:pt>
    <dgm:pt modelId="{4ADC0B8B-1A86-4802-AD6D-F221AEA194F5}" type="pres">
      <dgm:prSet presAssocID="{BDBB29C4-F338-4803-BAA7-89BD3FC67BF5}" presName="horz1" presStyleCnt="0"/>
      <dgm:spPr/>
    </dgm:pt>
    <dgm:pt modelId="{A959EAE7-1453-4151-9551-6A0FFA3F494D}" type="pres">
      <dgm:prSet presAssocID="{BDBB29C4-F338-4803-BAA7-89BD3FC67BF5}" presName="tx1" presStyleLbl="revTx" presStyleIdx="4" presStyleCnt="6"/>
      <dgm:spPr/>
    </dgm:pt>
    <dgm:pt modelId="{671AB37E-5547-4923-A709-EC1F142CE152}" type="pres">
      <dgm:prSet presAssocID="{BDBB29C4-F338-4803-BAA7-89BD3FC67BF5}" presName="vert1" presStyleCnt="0"/>
      <dgm:spPr/>
    </dgm:pt>
    <dgm:pt modelId="{A9B6FD3A-579C-4B23-A498-60665F86B475}" type="pres">
      <dgm:prSet presAssocID="{682594E8-E1DF-4747-843B-8563EE86DFE4}" presName="thickLine" presStyleLbl="alignNode1" presStyleIdx="5" presStyleCnt="6"/>
      <dgm:spPr/>
    </dgm:pt>
    <dgm:pt modelId="{6195DF6B-D82F-43BA-BB5C-D42997FFC2EE}" type="pres">
      <dgm:prSet presAssocID="{682594E8-E1DF-4747-843B-8563EE86DFE4}" presName="horz1" presStyleCnt="0"/>
      <dgm:spPr/>
    </dgm:pt>
    <dgm:pt modelId="{9EE126D7-0DBC-41E2-BB27-0234654A3F88}" type="pres">
      <dgm:prSet presAssocID="{682594E8-E1DF-4747-843B-8563EE86DFE4}" presName="tx1" presStyleLbl="revTx" presStyleIdx="5" presStyleCnt="6"/>
      <dgm:spPr/>
    </dgm:pt>
    <dgm:pt modelId="{D2F10038-84EA-4740-9E0D-60007376C158}" type="pres">
      <dgm:prSet presAssocID="{682594E8-E1DF-4747-843B-8563EE86DFE4}" presName="vert1" presStyleCnt="0"/>
      <dgm:spPr/>
    </dgm:pt>
  </dgm:ptLst>
  <dgm:cxnLst>
    <dgm:cxn modelId="{92402306-426B-4B8F-A9E3-CED647343FA8}" srcId="{F5D73A2A-37A6-48C7-8CD3-AA55FCEC416E}" destId="{2DEC6596-D10C-42CF-A6BE-32FC9C73B81F}" srcOrd="2" destOrd="0" parTransId="{6776EE9D-C8E0-4510-8BC2-6051E0A5A634}" sibTransId="{A2CF3408-B050-487C-8C46-C366A5C64FA9}"/>
    <dgm:cxn modelId="{60986023-AB0A-4E3B-942C-01C7247059CC}" srcId="{F5D73A2A-37A6-48C7-8CD3-AA55FCEC416E}" destId="{682594E8-E1DF-4747-843B-8563EE86DFE4}" srcOrd="5" destOrd="0" parTransId="{D1992DAC-4245-49DA-A445-5EE194732193}" sibTransId="{FF6D0C54-C4FC-4A5C-9EAE-CE4088FABD28}"/>
    <dgm:cxn modelId="{16D9EF3C-9412-4390-8472-01758DAE7C5E}" srcId="{F5D73A2A-37A6-48C7-8CD3-AA55FCEC416E}" destId="{A765E262-4941-4D2C-9616-D4683D118AFF}" srcOrd="1" destOrd="0" parTransId="{052BD8BF-4E4F-4E8E-8E5D-697F04E70766}" sibTransId="{A6C2C4ED-F60B-4B01-BDE1-5EAFAC820D88}"/>
    <dgm:cxn modelId="{3D2EAE61-319E-4BF7-82A0-74DD96E02D47}" srcId="{F5D73A2A-37A6-48C7-8CD3-AA55FCEC416E}" destId="{48D1369D-AB52-426D-95AD-9A2BEBBBF1A2}" srcOrd="3" destOrd="0" parTransId="{58D4A0A2-62AB-4F88-BEB8-3D840FCFCD7D}" sibTransId="{DAA45A38-BD5B-4E2E-99B7-77BAA679C76C}"/>
    <dgm:cxn modelId="{0FB93264-ACB3-480A-BABD-A80B8796A955}" type="presOf" srcId="{2DEC6596-D10C-42CF-A6BE-32FC9C73B81F}" destId="{504B33B9-CF31-4CF7-BB38-CA899DC6F981}" srcOrd="0" destOrd="0" presId="urn:microsoft.com/office/officeart/2008/layout/LinedList"/>
    <dgm:cxn modelId="{0C1C306A-2D46-4911-BC6D-ECDCB53DFF53}" type="presOf" srcId="{F5D73A2A-37A6-48C7-8CD3-AA55FCEC416E}" destId="{BFF89609-31C1-4C76-8A18-65E8F2EE7CB7}" srcOrd="0" destOrd="0" presId="urn:microsoft.com/office/officeart/2008/layout/LinedList"/>
    <dgm:cxn modelId="{BFD9B050-7B4B-4F7C-ACBB-A44EDC66C4E9}" srcId="{F5D73A2A-37A6-48C7-8CD3-AA55FCEC416E}" destId="{BDBB29C4-F338-4803-BAA7-89BD3FC67BF5}" srcOrd="4" destOrd="0" parTransId="{60A73D79-981C-46F1-A437-353787228EEC}" sibTransId="{8D3923F1-E770-464D-8D95-0A8ABE4F6C3F}"/>
    <dgm:cxn modelId="{4366DC9D-4C16-453A-A79B-09B63CF28BB1}" type="presOf" srcId="{48D1369D-AB52-426D-95AD-9A2BEBBBF1A2}" destId="{8ED60183-B7F5-4503-B078-18F74C3DC129}" srcOrd="0" destOrd="0" presId="urn:microsoft.com/office/officeart/2008/layout/LinedList"/>
    <dgm:cxn modelId="{E15768B3-5667-4870-88D1-164F9906FB30}" type="presOf" srcId="{BDBB29C4-F338-4803-BAA7-89BD3FC67BF5}" destId="{A959EAE7-1453-4151-9551-6A0FFA3F494D}" srcOrd="0" destOrd="0" presId="urn:microsoft.com/office/officeart/2008/layout/LinedList"/>
    <dgm:cxn modelId="{5D0EDDB4-B9A6-4E87-9CB7-117C9BCDAC38}" srcId="{F5D73A2A-37A6-48C7-8CD3-AA55FCEC416E}" destId="{B94BDEAF-5B8E-478A-8AAD-E8870C9737E9}" srcOrd="0" destOrd="0" parTransId="{792EBDDC-0671-4AE3-9DCA-E18D3C608912}" sibTransId="{871F10C7-3865-4378-9E7C-49C2275A401D}"/>
    <dgm:cxn modelId="{7AACF6C1-1EE6-4EC3-A966-360BAC91DD84}" type="presOf" srcId="{A765E262-4941-4D2C-9616-D4683D118AFF}" destId="{CE4FB188-3C43-4F4A-93FB-6797124F6EA3}" srcOrd="0" destOrd="0" presId="urn:microsoft.com/office/officeart/2008/layout/LinedList"/>
    <dgm:cxn modelId="{EA235ED0-8588-47BE-A318-8E2E1C9A1C15}" type="presOf" srcId="{B94BDEAF-5B8E-478A-8AAD-E8870C9737E9}" destId="{4DE47395-AD29-45C2-9EF1-C1EE8C609E5C}" srcOrd="0" destOrd="0" presId="urn:microsoft.com/office/officeart/2008/layout/LinedList"/>
    <dgm:cxn modelId="{1C18E6D4-EC71-4BFE-93DC-D205AF9407C2}" type="presOf" srcId="{682594E8-E1DF-4747-843B-8563EE86DFE4}" destId="{9EE126D7-0DBC-41E2-BB27-0234654A3F88}" srcOrd="0" destOrd="0" presId="urn:microsoft.com/office/officeart/2008/layout/LinedList"/>
    <dgm:cxn modelId="{FE299352-2E3A-4D8C-8710-FE68CB37C59B}" type="presParOf" srcId="{BFF89609-31C1-4C76-8A18-65E8F2EE7CB7}" destId="{D422ED9F-A54D-4DD1-8EFE-BD8236E6C88B}" srcOrd="0" destOrd="0" presId="urn:microsoft.com/office/officeart/2008/layout/LinedList"/>
    <dgm:cxn modelId="{0B82EB3A-4E12-43D9-8CBD-A394E584B601}" type="presParOf" srcId="{BFF89609-31C1-4C76-8A18-65E8F2EE7CB7}" destId="{0AC3D161-313E-4D55-B1BB-3FA5B480EF97}" srcOrd="1" destOrd="0" presId="urn:microsoft.com/office/officeart/2008/layout/LinedList"/>
    <dgm:cxn modelId="{4A32BF74-817F-460E-9985-CB78E73FF23B}" type="presParOf" srcId="{0AC3D161-313E-4D55-B1BB-3FA5B480EF97}" destId="{4DE47395-AD29-45C2-9EF1-C1EE8C609E5C}" srcOrd="0" destOrd="0" presId="urn:microsoft.com/office/officeart/2008/layout/LinedList"/>
    <dgm:cxn modelId="{A81FA0A9-E295-43CE-B2FF-999470085E43}" type="presParOf" srcId="{0AC3D161-313E-4D55-B1BB-3FA5B480EF97}" destId="{0ADBFABC-B5F4-429E-959E-EE7676DF8B17}" srcOrd="1" destOrd="0" presId="urn:microsoft.com/office/officeart/2008/layout/LinedList"/>
    <dgm:cxn modelId="{066E21EC-0A5B-4641-9683-35AACF596CA3}" type="presParOf" srcId="{BFF89609-31C1-4C76-8A18-65E8F2EE7CB7}" destId="{ABB51AB8-86C6-4C84-9F52-9B2F16748CC7}" srcOrd="2" destOrd="0" presId="urn:microsoft.com/office/officeart/2008/layout/LinedList"/>
    <dgm:cxn modelId="{23FEFBF3-FD7C-4FA3-94F0-921D4679DE8C}" type="presParOf" srcId="{BFF89609-31C1-4C76-8A18-65E8F2EE7CB7}" destId="{9F36D7CB-C551-4122-9B80-D121A3112AEC}" srcOrd="3" destOrd="0" presId="urn:microsoft.com/office/officeart/2008/layout/LinedList"/>
    <dgm:cxn modelId="{268F24F8-9B35-40A5-B8CA-B13782EF5D3A}" type="presParOf" srcId="{9F36D7CB-C551-4122-9B80-D121A3112AEC}" destId="{CE4FB188-3C43-4F4A-93FB-6797124F6EA3}" srcOrd="0" destOrd="0" presId="urn:microsoft.com/office/officeart/2008/layout/LinedList"/>
    <dgm:cxn modelId="{434FC5ED-2486-4027-B972-53F6A50F6DCC}" type="presParOf" srcId="{9F36D7CB-C551-4122-9B80-D121A3112AEC}" destId="{CE5AC75A-CEF3-4887-92B1-CF0059A1235E}" srcOrd="1" destOrd="0" presId="urn:microsoft.com/office/officeart/2008/layout/LinedList"/>
    <dgm:cxn modelId="{8BB62C4A-689A-4A9D-8749-9CE82D2DD959}" type="presParOf" srcId="{BFF89609-31C1-4C76-8A18-65E8F2EE7CB7}" destId="{AB7FD7EF-8D52-4776-9D68-7E4A00A9E306}" srcOrd="4" destOrd="0" presId="urn:microsoft.com/office/officeart/2008/layout/LinedList"/>
    <dgm:cxn modelId="{057F9DF7-610B-4780-838A-3101F238EDD1}" type="presParOf" srcId="{BFF89609-31C1-4C76-8A18-65E8F2EE7CB7}" destId="{677E4062-F475-4DE3-B147-97D3B72D0412}" srcOrd="5" destOrd="0" presId="urn:microsoft.com/office/officeart/2008/layout/LinedList"/>
    <dgm:cxn modelId="{D8B9D5EA-975D-4D9D-B28F-DB86EE1892E0}" type="presParOf" srcId="{677E4062-F475-4DE3-B147-97D3B72D0412}" destId="{504B33B9-CF31-4CF7-BB38-CA899DC6F981}" srcOrd="0" destOrd="0" presId="urn:microsoft.com/office/officeart/2008/layout/LinedList"/>
    <dgm:cxn modelId="{B851816E-8B59-411B-AAE4-464E96A66302}" type="presParOf" srcId="{677E4062-F475-4DE3-B147-97D3B72D0412}" destId="{870C0466-62CC-4FE2-8113-555CB8055CE6}" srcOrd="1" destOrd="0" presId="urn:microsoft.com/office/officeart/2008/layout/LinedList"/>
    <dgm:cxn modelId="{7C501E8F-B0B0-4908-BDA2-AF3175CF3BA2}" type="presParOf" srcId="{BFF89609-31C1-4C76-8A18-65E8F2EE7CB7}" destId="{13A8177D-62B2-4726-8C5D-F64A4490C497}" srcOrd="6" destOrd="0" presId="urn:microsoft.com/office/officeart/2008/layout/LinedList"/>
    <dgm:cxn modelId="{A914B85F-F71A-4DEE-9545-9F7BE24DBF40}" type="presParOf" srcId="{BFF89609-31C1-4C76-8A18-65E8F2EE7CB7}" destId="{8385FEB6-0F87-41C8-B811-F87A615A1B8A}" srcOrd="7" destOrd="0" presId="urn:microsoft.com/office/officeart/2008/layout/LinedList"/>
    <dgm:cxn modelId="{6950AFA5-2496-4007-BFB0-375EE6AFDD68}" type="presParOf" srcId="{8385FEB6-0F87-41C8-B811-F87A615A1B8A}" destId="{8ED60183-B7F5-4503-B078-18F74C3DC129}" srcOrd="0" destOrd="0" presId="urn:microsoft.com/office/officeart/2008/layout/LinedList"/>
    <dgm:cxn modelId="{DC16A802-DD34-4B3D-870C-2136A5A5F044}" type="presParOf" srcId="{8385FEB6-0F87-41C8-B811-F87A615A1B8A}" destId="{4BDF93B0-9E5B-40BD-B4EB-C86AB1EE8D64}" srcOrd="1" destOrd="0" presId="urn:microsoft.com/office/officeart/2008/layout/LinedList"/>
    <dgm:cxn modelId="{B121B50D-98D3-4D1E-9FA5-D2B61C0D6783}" type="presParOf" srcId="{BFF89609-31C1-4C76-8A18-65E8F2EE7CB7}" destId="{4E56611E-B058-4EA9-9897-FAFBC95C296C}" srcOrd="8" destOrd="0" presId="urn:microsoft.com/office/officeart/2008/layout/LinedList"/>
    <dgm:cxn modelId="{BDC28C07-697C-4F5B-BD76-CA10228F6C1D}" type="presParOf" srcId="{BFF89609-31C1-4C76-8A18-65E8F2EE7CB7}" destId="{4ADC0B8B-1A86-4802-AD6D-F221AEA194F5}" srcOrd="9" destOrd="0" presId="urn:microsoft.com/office/officeart/2008/layout/LinedList"/>
    <dgm:cxn modelId="{BE276357-D193-4F20-B534-8B8467602CD9}" type="presParOf" srcId="{4ADC0B8B-1A86-4802-AD6D-F221AEA194F5}" destId="{A959EAE7-1453-4151-9551-6A0FFA3F494D}" srcOrd="0" destOrd="0" presId="urn:microsoft.com/office/officeart/2008/layout/LinedList"/>
    <dgm:cxn modelId="{834EA697-0F08-49D4-8DC5-570E00ED5EF7}" type="presParOf" srcId="{4ADC0B8B-1A86-4802-AD6D-F221AEA194F5}" destId="{671AB37E-5547-4923-A709-EC1F142CE152}" srcOrd="1" destOrd="0" presId="urn:microsoft.com/office/officeart/2008/layout/LinedList"/>
    <dgm:cxn modelId="{F1D46DF1-7EE7-431F-BA8E-B55F98DFCFB2}" type="presParOf" srcId="{BFF89609-31C1-4C76-8A18-65E8F2EE7CB7}" destId="{A9B6FD3A-579C-4B23-A498-60665F86B475}" srcOrd="10" destOrd="0" presId="urn:microsoft.com/office/officeart/2008/layout/LinedList"/>
    <dgm:cxn modelId="{B6972F6B-99C7-40FD-81CF-68FE5499EFBC}" type="presParOf" srcId="{BFF89609-31C1-4C76-8A18-65E8F2EE7CB7}" destId="{6195DF6B-D82F-43BA-BB5C-D42997FFC2EE}" srcOrd="11" destOrd="0" presId="urn:microsoft.com/office/officeart/2008/layout/LinedList"/>
    <dgm:cxn modelId="{48113DF5-D9EB-4AD4-9859-C152F36B477D}" type="presParOf" srcId="{6195DF6B-D82F-43BA-BB5C-D42997FFC2EE}" destId="{9EE126D7-0DBC-41E2-BB27-0234654A3F88}" srcOrd="0" destOrd="0" presId="urn:microsoft.com/office/officeart/2008/layout/LinedList"/>
    <dgm:cxn modelId="{C354158E-5387-4162-9144-7E9537C17929}" type="presParOf" srcId="{6195DF6B-D82F-43BA-BB5C-D42997FFC2EE}" destId="{D2F10038-84EA-4740-9E0D-60007376C15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5D73A2A-37A6-48C7-8CD3-AA55FCEC416E}"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B94BDEAF-5B8E-478A-8AAD-E8870C9737E9}">
      <dgm:prSet custT="1"/>
      <dgm:spPr/>
      <dgm:t>
        <a:bodyPr/>
        <a:lstStyle/>
        <a:p>
          <a:r>
            <a:rPr lang="en-US" sz="2000" b="1" baseline="0" dirty="0"/>
            <a:t>Current or former spouse </a:t>
          </a:r>
          <a:r>
            <a:rPr lang="en-US" sz="2000" b="1" i="1" u="sng" baseline="0" dirty="0"/>
            <a:t>incl common law</a:t>
          </a:r>
          <a:endParaRPr lang="en-US" sz="2000" b="1" i="1" u="sng" dirty="0"/>
        </a:p>
      </dgm:t>
    </dgm:pt>
    <dgm:pt modelId="{792EBDDC-0671-4AE3-9DCA-E18D3C608912}" type="parTrans" cxnId="{5D0EDDB4-B9A6-4E87-9CB7-117C9BCDAC38}">
      <dgm:prSet/>
      <dgm:spPr/>
      <dgm:t>
        <a:bodyPr/>
        <a:lstStyle/>
        <a:p>
          <a:endParaRPr lang="en-US"/>
        </a:p>
      </dgm:t>
    </dgm:pt>
    <dgm:pt modelId="{871F10C7-3865-4378-9E7C-49C2275A401D}" type="sibTrans" cxnId="{5D0EDDB4-B9A6-4E87-9CB7-117C9BCDAC38}">
      <dgm:prSet/>
      <dgm:spPr/>
      <dgm:t>
        <a:bodyPr/>
        <a:lstStyle/>
        <a:p>
          <a:endParaRPr lang="en-US"/>
        </a:p>
      </dgm:t>
    </dgm:pt>
    <dgm:pt modelId="{A765E262-4941-4D2C-9616-D4683D118AFF}">
      <dgm:prSet custT="1"/>
      <dgm:spPr/>
      <dgm:t>
        <a:bodyPr/>
        <a:lstStyle/>
        <a:p>
          <a:r>
            <a:rPr lang="en-US" sz="2000" b="1" baseline="0" dirty="0"/>
            <a:t>Parent, Child to include Stepparent and Stepchild</a:t>
          </a:r>
          <a:endParaRPr lang="en-US" sz="2000" b="1" dirty="0"/>
        </a:p>
      </dgm:t>
    </dgm:pt>
    <dgm:pt modelId="{052BD8BF-4E4F-4E8E-8E5D-697F04E70766}" type="parTrans" cxnId="{16D9EF3C-9412-4390-8472-01758DAE7C5E}">
      <dgm:prSet/>
      <dgm:spPr/>
      <dgm:t>
        <a:bodyPr/>
        <a:lstStyle/>
        <a:p>
          <a:endParaRPr lang="en-US"/>
        </a:p>
      </dgm:t>
    </dgm:pt>
    <dgm:pt modelId="{A6C2C4ED-F60B-4B01-BDE1-5EAFAC820D88}" type="sibTrans" cxnId="{16D9EF3C-9412-4390-8472-01758DAE7C5E}">
      <dgm:prSet/>
      <dgm:spPr/>
      <dgm:t>
        <a:bodyPr/>
        <a:lstStyle/>
        <a:p>
          <a:endParaRPr lang="en-US"/>
        </a:p>
      </dgm:t>
    </dgm:pt>
    <dgm:pt modelId="{BDBB29C4-F338-4803-BAA7-89BD3FC67BF5}">
      <dgm:prSet custT="1"/>
      <dgm:spPr/>
      <dgm:t>
        <a:bodyPr/>
        <a:lstStyle/>
        <a:p>
          <a:r>
            <a:rPr lang="en-US" sz="2000" b="1" dirty="0"/>
            <a:t>Person who has or had dating relationship with the defendant </a:t>
          </a:r>
          <a:r>
            <a:rPr lang="en-US" sz="2000" b="1" i="1" u="sng" dirty="0"/>
            <a:t>(w/in 12 </a:t>
          </a:r>
          <a:r>
            <a:rPr lang="en-US" sz="2000" b="1" i="1" u="sng" dirty="0" err="1"/>
            <a:t>mos</a:t>
          </a:r>
          <a:r>
            <a:rPr lang="en-US" sz="2000" b="1" i="1" u="sng" dirty="0"/>
            <a:t> of filing) </a:t>
          </a:r>
          <a:r>
            <a:rPr lang="en-US" sz="2000" b="1" dirty="0"/>
            <a:t>EITHER party affection/sexual</a:t>
          </a:r>
        </a:p>
      </dgm:t>
    </dgm:pt>
    <dgm:pt modelId="{60A73D79-981C-46F1-A437-353787228EEC}" type="parTrans" cxnId="{BFD9B050-7B4B-4F7C-ACBB-A44EDC66C4E9}">
      <dgm:prSet/>
      <dgm:spPr/>
      <dgm:t>
        <a:bodyPr/>
        <a:lstStyle/>
        <a:p>
          <a:endParaRPr lang="en-US"/>
        </a:p>
      </dgm:t>
    </dgm:pt>
    <dgm:pt modelId="{8D3923F1-E770-464D-8D95-0A8ABE4F6C3F}" type="sibTrans" cxnId="{BFD9B050-7B4B-4F7C-ACBB-A44EDC66C4E9}">
      <dgm:prSet/>
      <dgm:spPr/>
      <dgm:t>
        <a:bodyPr/>
        <a:lstStyle/>
        <a:p>
          <a:endParaRPr lang="en-US"/>
        </a:p>
      </dgm:t>
    </dgm:pt>
    <dgm:pt modelId="{682594E8-E1DF-4747-843B-8563EE86DFE4}">
      <dgm:prSet custT="1"/>
      <dgm:spPr/>
      <dgm:t>
        <a:bodyPr/>
        <a:lstStyle/>
        <a:p>
          <a:r>
            <a:rPr lang="en-US" sz="2000" b="1" baseline="0" dirty="0"/>
            <a:t>Current or former or </a:t>
          </a:r>
          <a:r>
            <a:rPr lang="en-US" sz="2000" b="1" i="1" u="sng" baseline="0" dirty="0"/>
            <a:t>Relative of Household Member </a:t>
          </a:r>
          <a:r>
            <a:rPr lang="en-US" sz="2000" b="1" baseline="0" dirty="0"/>
            <a:t>Excludes “roommates” non-romantic/non-intimate</a:t>
          </a:r>
          <a:endParaRPr lang="en-US" sz="2000" dirty="0"/>
        </a:p>
      </dgm:t>
    </dgm:pt>
    <dgm:pt modelId="{D1992DAC-4245-49DA-A445-5EE194732193}" type="parTrans" cxnId="{60986023-AB0A-4E3B-942C-01C7247059CC}">
      <dgm:prSet/>
      <dgm:spPr/>
      <dgm:t>
        <a:bodyPr/>
        <a:lstStyle/>
        <a:p>
          <a:endParaRPr lang="en-US"/>
        </a:p>
      </dgm:t>
    </dgm:pt>
    <dgm:pt modelId="{FF6D0C54-C4FC-4A5C-9EAE-CE4088FABD28}" type="sibTrans" cxnId="{60986023-AB0A-4E3B-942C-01C7247059CC}">
      <dgm:prSet/>
      <dgm:spPr/>
      <dgm:t>
        <a:bodyPr/>
        <a:lstStyle/>
        <a:p>
          <a:endParaRPr lang="en-US"/>
        </a:p>
      </dgm:t>
    </dgm:pt>
    <dgm:pt modelId="{48D1369D-AB52-426D-95AD-9A2BEBBBF1A2}">
      <dgm:prSet custT="1"/>
      <dgm:spPr/>
      <dgm:t>
        <a:bodyPr/>
        <a:lstStyle/>
        <a:p>
          <a:r>
            <a:rPr lang="en-US" sz="2000" b="1" i="0" dirty="0"/>
            <a:t>Has a child in common with the defendant </a:t>
          </a:r>
          <a:r>
            <a:rPr lang="en-US" sz="2000" b="1" i="1" u="sng" dirty="0"/>
            <a:t>regardless of marital or living status</a:t>
          </a:r>
        </a:p>
      </dgm:t>
    </dgm:pt>
    <dgm:pt modelId="{DAA45A38-BD5B-4E2E-99B7-77BAA679C76C}" type="sibTrans" cxnId="{3D2EAE61-319E-4BF7-82A0-74DD96E02D47}">
      <dgm:prSet/>
      <dgm:spPr/>
      <dgm:t>
        <a:bodyPr/>
        <a:lstStyle/>
        <a:p>
          <a:endParaRPr lang="en-US"/>
        </a:p>
      </dgm:t>
    </dgm:pt>
    <dgm:pt modelId="{58D4A0A2-62AB-4F88-BEB8-3D840FCFCD7D}" type="parTrans" cxnId="{3D2EAE61-319E-4BF7-82A0-74DD96E02D47}">
      <dgm:prSet/>
      <dgm:spPr/>
      <dgm:t>
        <a:bodyPr/>
        <a:lstStyle/>
        <a:p>
          <a:endParaRPr lang="en-US"/>
        </a:p>
      </dgm:t>
    </dgm:pt>
    <dgm:pt modelId="{BFF89609-31C1-4C76-8A18-65E8F2EE7CB7}" type="pres">
      <dgm:prSet presAssocID="{F5D73A2A-37A6-48C7-8CD3-AA55FCEC416E}" presName="vert0" presStyleCnt="0">
        <dgm:presLayoutVars>
          <dgm:dir/>
          <dgm:animOne val="branch"/>
          <dgm:animLvl val="lvl"/>
        </dgm:presLayoutVars>
      </dgm:prSet>
      <dgm:spPr/>
    </dgm:pt>
    <dgm:pt modelId="{D422ED9F-A54D-4DD1-8EFE-BD8236E6C88B}" type="pres">
      <dgm:prSet presAssocID="{B94BDEAF-5B8E-478A-8AAD-E8870C9737E9}" presName="thickLine" presStyleLbl="alignNode1" presStyleIdx="0" presStyleCnt="5"/>
      <dgm:spPr/>
    </dgm:pt>
    <dgm:pt modelId="{0AC3D161-313E-4D55-B1BB-3FA5B480EF97}" type="pres">
      <dgm:prSet presAssocID="{B94BDEAF-5B8E-478A-8AAD-E8870C9737E9}" presName="horz1" presStyleCnt="0"/>
      <dgm:spPr/>
    </dgm:pt>
    <dgm:pt modelId="{4DE47395-AD29-45C2-9EF1-C1EE8C609E5C}" type="pres">
      <dgm:prSet presAssocID="{B94BDEAF-5B8E-478A-8AAD-E8870C9737E9}" presName="tx1" presStyleLbl="revTx" presStyleIdx="0" presStyleCnt="5" custScaleY="70445"/>
      <dgm:spPr/>
    </dgm:pt>
    <dgm:pt modelId="{0ADBFABC-B5F4-429E-959E-EE7676DF8B17}" type="pres">
      <dgm:prSet presAssocID="{B94BDEAF-5B8E-478A-8AAD-E8870C9737E9}" presName="vert1" presStyleCnt="0"/>
      <dgm:spPr/>
    </dgm:pt>
    <dgm:pt modelId="{ABB51AB8-86C6-4C84-9F52-9B2F16748CC7}" type="pres">
      <dgm:prSet presAssocID="{A765E262-4941-4D2C-9616-D4683D118AFF}" presName="thickLine" presStyleLbl="alignNode1" presStyleIdx="1" presStyleCnt="5"/>
      <dgm:spPr/>
    </dgm:pt>
    <dgm:pt modelId="{9F36D7CB-C551-4122-9B80-D121A3112AEC}" type="pres">
      <dgm:prSet presAssocID="{A765E262-4941-4D2C-9616-D4683D118AFF}" presName="horz1" presStyleCnt="0"/>
      <dgm:spPr/>
    </dgm:pt>
    <dgm:pt modelId="{CE4FB188-3C43-4F4A-93FB-6797124F6EA3}" type="pres">
      <dgm:prSet presAssocID="{A765E262-4941-4D2C-9616-D4683D118AFF}" presName="tx1" presStyleLbl="revTx" presStyleIdx="1" presStyleCnt="5" custScaleY="51180" custLinFactNeighborY="-2400"/>
      <dgm:spPr/>
    </dgm:pt>
    <dgm:pt modelId="{CE5AC75A-CEF3-4887-92B1-CF0059A1235E}" type="pres">
      <dgm:prSet presAssocID="{A765E262-4941-4D2C-9616-D4683D118AFF}" presName="vert1" presStyleCnt="0"/>
      <dgm:spPr/>
    </dgm:pt>
    <dgm:pt modelId="{13A8177D-62B2-4726-8C5D-F64A4490C497}" type="pres">
      <dgm:prSet presAssocID="{48D1369D-AB52-426D-95AD-9A2BEBBBF1A2}" presName="thickLine" presStyleLbl="alignNode1" presStyleIdx="2" presStyleCnt="5"/>
      <dgm:spPr/>
    </dgm:pt>
    <dgm:pt modelId="{8385FEB6-0F87-41C8-B811-F87A615A1B8A}" type="pres">
      <dgm:prSet presAssocID="{48D1369D-AB52-426D-95AD-9A2BEBBBF1A2}" presName="horz1" presStyleCnt="0"/>
      <dgm:spPr/>
    </dgm:pt>
    <dgm:pt modelId="{8ED60183-B7F5-4503-B078-18F74C3DC129}" type="pres">
      <dgm:prSet presAssocID="{48D1369D-AB52-426D-95AD-9A2BEBBBF1A2}" presName="tx1" presStyleLbl="revTx" presStyleIdx="2" presStyleCnt="5" custScaleX="98988" custScaleY="82384" custLinFactNeighborY="360"/>
      <dgm:spPr/>
    </dgm:pt>
    <dgm:pt modelId="{4BDF93B0-9E5B-40BD-B4EB-C86AB1EE8D64}" type="pres">
      <dgm:prSet presAssocID="{48D1369D-AB52-426D-95AD-9A2BEBBBF1A2}" presName="vert1" presStyleCnt="0"/>
      <dgm:spPr/>
    </dgm:pt>
    <dgm:pt modelId="{4E56611E-B058-4EA9-9897-FAFBC95C296C}" type="pres">
      <dgm:prSet presAssocID="{BDBB29C4-F338-4803-BAA7-89BD3FC67BF5}" presName="thickLine" presStyleLbl="alignNode1" presStyleIdx="3" presStyleCnt="5"/>
      <dgm:spPr/>
    </dgm:pt>
    <dgm:pt modelId="{4ADC0B8B-1A86-4802-AD6D-F221AEA194F5}" type="pres">
      <dgm:prSet presAssocID="{BDBB29C4-F338-4803-BAA7-89BD3FC67BF5}" presName="horz1" presStyleCnt="0"/>
      <dgm:spPr/>
    </dgm:pt>
    <dgm:pt modelId="{A959EAE7-1453-4151-9551-6A0FFA3F494D}" type="pres">
      <dgm:prSet presAssocID="{BDBB29C4-F338-4803-BAA7-89BD3FC67BF5}" presName="tx1" presStyleLbl="revTx" presStyleIdx="3" presStyleCnt="5" custScaleY="99269" custLinFactNeighborY="-1585"/>
      <dgm:spPr/>
    </dgm:pt>
    <dgm:pt modelId="{671AB37E-5547-4923-A709-EC1F142CE152}" type="pres">
      <dgm:prSet presAssocID="{BDBB29C4-F338-4803-BAA7-89BD3FC67BF5}" presName="vert1" presStyleCnt="0"/>
      <dgm:spPr/>
    </dgm:pt>
    <dgm:pt modelId="{A9B6FD3A-579C-4B23-A498-60665F86B475}" type="pres">
      <dgm:prSet presAssocID="{682594E8-E1DF-4747-843B-8563EE86DFE4}" presName="thickLine" presStyleLbl="alignNode1" presStyleIdx="4" presStyleCnt="5"/>
      <dgm:spPr/>
    </dgm:pt>
    <dgm:pt modelId="{6195DF6B-D82F-43BA-BB5C-D42997FFC2EE}" type="pres">
      <dgm:prSet presAssocID="{682594E8-E1DF-4747-843B-8563EE86DFE4}" presName="horz1" presStyleCnt="0"/>
      <dgm:spPr/>
    </dgm:pt>
    <dgm:pt modelId="{9EE126D7-0DBC-41E2-BB27-0234654A3F88}" type="pres">
      <dgm:prSet presAssocID="{682594E8-E1DF-4747-843B-8563EE86DFE4}" presName="tx1" presStyleLbl="revTx" presStyleIdx="4" presStyleCnt="5"/>
      <dgm:spPr/>
    </dgm:pt>
    <dgm:pt modelId="{D2F10038-84EA-4740-9E0D-60007376C158}" type="pres">
      <dgm:prSet presAssocID="{682594E8-E1DF-4747-843B-8563EE86DFE4}" presName="vert1" presStyleCnt="0"/>
      <dgm:spPr/>
    </dgm:pt>
  </dgm:ptLst>
  <dgm:cxnLst>
    <dgm:cxn modelId="{D9DF1916-EE9C-4F34-BAC4-FE22758D5667}" type="presOf" srcId="{48D1369D-AB52-426D-95AD-9A2BEBBBF1A2}" destId="{8ED60183-B7F5-4503-B078-18F74C3DC129}" srcOrd="0" destOrd="0" presId="urn:microsoft.com/office/officeart/2008/layout/LinedList"/>
    <dgm:cxn modelId="{60986023-AB0A-4E3B-942C-01C7247059CC}" srcId="{F5D73A2A-37A6-48C7-8CD3-AA55FCEC416E}" destId="{682594E8-E1DF-4747-843B-8563EE86DFE4}" srcOrd="4" destOrd="0" parTransId="{D1992DAC-4245-49DA-A445-5EE194732193}" sibTransId="{FF6D0C54-C4FC-4A5C-9EAE-CE4088FABD28}"/>
    <dgm:cxn modelId="{16D9EF3C-9412-4390-8472-01758DAE7C5E}" srcId="{F5D73A2A-37A6-48C7-8CD3-AA55FCEC416E}" destId="{A765E262-4941-4D2C-9616-D4683D118AFF}" srcOrd="1" destOrd="0" parTransId="{052BD8BF-4E4F-4E8E-8E5D-697F04E70766}" sibTransId="{A6C2C4ED-F60B-4B01-BDE1-5EAFAC820D88}"/>
    <dgm:cxn modelId="{3D2EAE61-319E-4BF7-82A0-74DD96E02D47}" srcId="{F5D73A2A-37A6-48C7-8CD3-AA55FCEC416E}" destId="{48D1369D-AB52-426D-95AD-9A2BEBBBF1A2}" srcOrd="2" destOrd="0" parTransId="{58D4A0A2-62AB-4F88-BEB8-3D840FCFCD7D}" sibTransId="{DAA45A38-BD5B-4E2E-99B7-77BAA679C76C}"/>
    <dgm:cxn modelId="{0C1C306A-2D46-4911-BC6D-ECDCB53DFF53}" type="presOf" srcId="{F5D73A2A-37A6-48C7-8CD3-AA55FCEC416E}" destId="{BFF89609-31C1-4C76-8A18-65E8F2EE7CB7}" srcOrd="0" destOrd="0" presId="urn:microsoft.com/office/officeart/2008/layout/LinedList"/>
    <dgm:cxn modelId="{BFD9B050-7B4B-4F7C-ACBB-A44EDC66C4E9}" srcId="{F5D73A2A-37A6-48C7-8CD3-AA55FCEC416E}" destId="{BDBB29C4-F338-4803-BAA7-89BD3FC67BF5}" srcOrd="3" destOrd="0" parTransId="{60A73D79-981C-46F1-A437-353787228EEC}" sibTransId="{8D3923F1-E770-464D-8D95-0A8ABE4F6C3F}"/>
    <dgm:cxn modelId="{594A9472-108A-42C4-AE2E-21F4793E273F}" type="presOf" srcId="{A765E262-4941-4D2C-9616-D4683D118AFF}" destId="{CE4FB188-3C43-4F4A-93FB-6797124F6EA3}" srcOrd="0" destOrd="0" presId="urn:microsoft.com/office/officeart/2008/layout/LinedList"/>
    <dgm:cxn modelId="{E64EE558-1029-416D-A70A-E830A40848E7}" type="presOf" srcId="{B94BDEAF-5B8E-478A-8AAD-E8870C9737E9}" destId="{4DE47395-AD29-45C2-9EF1-C1EE8C609E5C}" srcOrd="0" destOrd="0" presId="urn:microsoft.com/office/officeart/2008/layout/LinedList"/>
    <dgm:cxn modelId="{5D0EDDB4-B9A6-4E87-9CB7-117C9BCDAC38}" srcId="{F5D73A2A-37A6-48C7-8CD3-AA55FCEC416E}" destId="{B94BDEAF-5B8E-478A-8AAD-E8870C9737E9}" srcOrd="0" destOrd="0" parTransId="{792EBDDC-0671-4AE3-9DCA-E18D3C608912}" sibTransId="{871F10C7-3865-4378-9E7C-49C2275A401D}"/>
    <dgm:cxn modelId="{503ED2BE-DC0B-4D17-99C7-F3E63D40F5A4}" type="presOf" srcId="{BDBB29C4-F338-4803-BAA7-89BD3FC67BF5}" destId="{A959EAE7-1453-4151-9551-6A0FFA3F494D}" srcOrd="0" destOrd="0" presId="urn:microsoft.com/office/officeart/2008/layout/LinedList"/>
    <dgm:cxn modelId="{24575CFA-F2BA-4A5C-BE08-087B0A5AA453}" type="presOf" srcId="{682594E8-E1DF-4747-843B-8563EE86DFE4}" destId="{9EE126D7-0DBC-41E2-BB27-0234654A3F88}" srcOrd="0" destOrd="0" presId="urn:microsoft.com/office/officeart/2008/layout/LinedList"/>
    <dgm:cxn modelId="{F5D9ED80-7D05-447C-8B1A-EB6242AAE5F0}" type="presParOf" srcId="{BFF89609-31C1-4C76-8A18-65E8F2EE7CB7}" destId="{D422ED9F-A54D-4DD1-8EFE-BD8236E6C88B}" srcOrd="0" destOrd="0" presId="urn:microsoft.com/office/officeart/2008/layout/LinedList"/>
    <dgm:cxn modelId="{A67C92FF-2B5E-44D4-84EE-BDFFA2BFB43A}" type="presParOf" srcId="{BFF89609-31C1-4C76-8A18-65E8F2EE7CB7}" destId="{0AC3D161-313E-4D55-B1BB-3FA5B480EF97}" srcOrd="1" destOrd="0" presId="urn:microsoft.com/office/officeart/2008/layout/LinedList"/>
    <dgm:cxn modelId="{A56383AC-F7EB-4DD2-827F-2C93D6526BFC}" type="presParOf" srcId="{0AC3D161-313E-4D55-B1BB-3FA5B480EF97}" destId="{4DE47395-AD29-45C2-9EF1-C1EE8C609E5C}" srcOrd="0" destOrd="0" presId="urn:microsoft.com/office/officeart/2008/layout/LinedList"/>
    <dgm:cxn modelId="{D3A581C8-5A57-4CC2-9F66-9A883E0CCA46}" type="presParOf" srcId="{0AC3D161-313E-4D55-B1BB-3FA5B480EF97}" destId="{0ADBFABC-B5F4-429E-959E-EE7676DF8B17}" srcOrd="1" destOrd="0" presId="urn:microsoft.com/office/officeart/2008/layout/LinedList"/>
    <dgm:cxn modelId="{876397EF-CBE0-4708-95F4-04571C3968E8}" type="presParOf" srcId="{BFF89609-31C1-4C76-8A18-65E8F2EE7CB7}" destId="{ABB51AB8-86C6-4C84-9F52-9B2F16748CC7}" srcOrd="2" destOrd="0" presId="urn:microsoft.com/office/officeart/2008/layout/LinedList"/>
    <dgm:cxn modelId="{8F178AB2-D546-4CE6-BA32-247A2808B24F}" type="presParOf" srcId="{BFF89609-31C1-4C76-8A18-65E8F2EE7CB7}" destId="{9F36D7CB-C551-4122-9B80-D121A3112AEC}" srcOrd="3" destOrd="0" presId="urn:microsoft.com/office/officeart/2008/layout/LinedList"/>
    <dgm:cxn modelId="{46DD8338-1968-4B2F-A8F9-972AF6C25068}" type="presParOf" srcId="{9F36D7CB-C551-4122-9B80-D121A3112AEC}" destId="{CE4FB188-3C43-4F4A-93FB-6797124F6EA3}" srcOrd="0" destOrd="0" presId="urn:microsoft.com/office/officeart/2008/layout/LinedList"/>
    <dgm:cxn modelId="{D858576F-808C-4D19-ADA3-A7D795EA5B85}" type="presParOf" srcId="{9F36D7CB-C551-4122-9B80-D121A3112AEC}" destId="{CE5AC75A-CEF3-4887-92B1-CF0059A1235E}" srcOrd="1" destOrd="0" presId="urn:microsoft.com/office/officeart/2008/layout/LinedList"/>
    <dgm:cxn modelId="{5D6D4717-E70B-4EB2-A020-485E86F24764}" type="presParOf" srcId="{BFF89609-31C1-4C76-8A18-65E8F2EE7CB7}" destId="{13A8177D-62B2-4726-8C5D-F64A4490C497}" srcOrd="4" destOrd="0" presId="urn:microsoft.com/office/officeart/2008/layout/LinedList"/>
    <dgm:cxn modelId="{62AB322B-6E70-4596-9516-11A11E0F4E01}" type="presParOf" srcId="{BFF89609-31C1-4C76-8A18-65E8F2EE7CB7}" destId="{8385FEB6-0F87-41C8-B811-F87A615A1B8A}" srcOrd="5" destOrd="0" presId="urn:microsoft.com/office/officeart/2008/layout/LinedList"/>
    <dgm:cxn modelId="{DAAA0E8A-DA8B-43F1-A91F-909D866A4B28}" type="presParOf" srcId="{8385FEB6-0F87-41C8-B811-F87A615A1B8A}" destId="{8ED60183-B7F5-4503-B078-18F74C3DC129}" srcOrd="0" destOrd="0" presId="urn:microsoft.com/office/officeart/2008/layout/LinedList"/>
    <dgm:cxn modelId="{E860D383-570F-44C1-8D85-A5DB547CE26D}" type="presParOf" srcId="{8385FEB6-0F87-41C8-B811-F87A615A1B8A}" destId="{4BDF93B0-9E5B-40BD-B4EB-C86AB1EE8D64}" srcOrd="1" destOrd="0" presId="urn:microsoft.com/office/officeart/2008/layout/LinedList"/>
    <dgm:cxn modelId="{A486898E-77D3-4745-AC29-DC7F76540F6B}" type="presParOf" srcId="{BFF89609-31C1-4C76-8A18-65E8F2EE7CB7}" destId="{4E56611E-B058-4EA9-9897-FAFBC95C296C}" srcOrd="6" destOrd="0" presId="urn:microsoft.com/office/officeart/2008/layout/LinedList"/>
    <dgm:cxn modelId="{8E957CE7-12C7-46AF-A928-0F0A31B66A06}" type="presParOf" srcId="{BFF89609-31C1-4C76-8A18-65E8F2EE7CB7}" destId="{4ADC0B8B-1A86-4802-AD6D-F221AEA194F5}" srcOrd="7" destOrd="0" presId="urn:microsoft.com/office/officeart/2008/layout/LinedList"/>
    <dgm:cxn modelId="{F98EAA0D-53F7-4813-858C-04F39DF4D936}" type="presParOf" srcId="{4ADC0B8B-1A86-4802-AD6D-F221AEA194F5}" destId="{A959EAE7-1453-4151-9551-6A0FFA3F494D}" srcOrd="0" destOrd="0" presId="urn:microsoft.com/office/officeart/2008/layout/LinedList"/>
    <dgm:cxn modelId="{D6CACB81-2E88-4D1F-87F8-15DDC1ACF367}" type="presParOf" srcId="{4ADC0B8B-1A86-4802-AD6D-F221AEA194F5}" destId="{671AB37E-5547-4923-A709-EC1F142CE152}" srcOrd="1" destOrd="0" presId="urn:microsoft.com/office/officeart/2008/layout/LinedList"/>
    <dgm:cxn modelId="{F7E20C79-E405-4A4F-88C0-0200632EB477}" type="presParOf" srcId="{BFF89609-31C1-4C76-8A18-65E8F2EE7CB7}" destId="{A9B6FD3A-579C-4B23-A498-60665F86B475}" srcOrd="8" destOrd="0" presId="urn:microsoft.com/office/officeart/2008/layout/LinedList"/>
    <dgm:cxn modelId="{05FC4DF8-9CC2-4072-ABC3-B1BD9FFB4A76}" type="presParOf" srcId="{BFF89609-31C1-4C76-8A18-65E8F2EE7CB7}" destId="{6195DF6B-D82F-43BA-BB5C-D42997FFC2EE}" srcOrd="9" destOrd="0" presId="urn:microsoft.com/office/officeart/2008/layout/LinedList"/>
    <dgm:cxn modelId="{B4E02196-03F6-49B6-BD88-A92CADFF26E3}" type="presParOf" srcId="{6195DF6B-D82F-43BA-BB5C-D42997FFC2EE}" destId="{9EE126D7-0DBC-41E2-BB27-0234654A3F88}" srcOrd="0" destOrd="0" presId="urn:microsoft.com/office/officeart/2008/layout/LinedList"/>
    <dgm:cxn modelId="{BAA4140B-F9E3-4429-BBF0-10646886F6FB}" type="presParOf" srcId="{6195DF6B-D82F-43BA-BB5C-D42997FFC2EE}" destId="{D2F10038-84EA-4740-9E0D-60007376C158}"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D73A2A-37A6-48C7-8CD3-AA55FCEC416E}"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B94BDEAF-5B8E-478A-8AAD-E8870C9737E9}">
      <dgm:prSet custT="1"/>
      <dgm:spPr/>
      <dgm:t>
        <a:bodyPr/>
        <a:lstStyle/>
        <a:p>
          <a:r>
            <a:rPr lang="en-US" sz="2000" b="1" baseline="0" dirty="0"/>
            <a:t>Person aged 18 or </a:t>
          </a:r>
          <a:r>
            <a:rPr lang="en-US" sz="2000" b="1" i="0" dirty="0"/>
            <a:t>Emancipated who is victim of abuse</a:t>
          </a:r>
          <a:endParaRPr lang="en-US" sz="2000" b="1" dirty="0"/>
        </a:p>
      </dgm:t>
    </dgm:pt>
    <dgm:pt modelId="{792EBDDC-0671-4AE3-9DCA-E18D3C608912}" type="parTrans" cxnId="{5D0EDDB4-B9A6-4E87-9CB7-117C9BCDAC38}">
      <dgm:prSet/>
      <dgm:spPr/>
      <dgm:t>
        <a:bodyPr/>
        <a:lstStyle/>
        <a:p>
          <a:endParaRPr lang="en-US"/>
        </a:p>
      </dgm:t>
    </dgm:pt>
    <dgm:pt modelId="{871F10C7-3865-4378-9E7C-49C2275A401D}" type="sibTrans" cxnId="{5D0EDDB4-B9A6-4E87-9CB7-117C9BCDAC38}">
      <dgm:prSet/>
      <dgm:spPr/>
      <dgm:t>
        <a:bodyPr/>
        <a:lstStyle/>
        <a:p>
          <a:endParaRPr lang="en-US"/>
        </a:p>
      </dgm:t>
    </dgm:pt>
    <dgm:pt modelId="{48D1369D-AB52-426D-95AD-9A2BEBBBF1A2}">
      <dgm:prSet custT="1"/>
      <dgm:spPr/>
      <dgm:t>
        <a:bodyPr/>
        <a:lstStyle/>
        <a:p>
          <a:r>
            <a:rPr lang="en-US" sz="2000" b="1" i="0" dirty="0"/>
            <a:t>A Child</a:t>
          </a:r>
          <a:endParaRPr lang="en-US" sz="2000" b="1" dirty="0"/>
        </a:p>
      </dgm:t>
    </dgm:pt>
    <dgm:pt modelId="{58D4A0A2-62AB-4F88-BEB8-3D840FCFCD7D}" type="parTrans" cxnId="{3D2EAE61-319E-4BF7-82A0-74DD96E02D47}">
      <dgm:prSet/>
      <dgm:spPr/>
      <dgm:t>
        <a:bodyPr/>
        <a:lstStyle/>
        <a:p>
          <a:endParaRPr lang="en-US"/>
        </a:p>
      </dgm:t>
    </dgm:pt>
    <dgm:pt modelId="{DAA45A38-BD5B-4E2E-99B7-77BAA679C76C}" type="sibTrans" cxnId="{3D2EAE61-319E-4BF7-82A0-74DD96E02D47}">
      <dgm:prSet/>
      <dgm:spPr/>
      <dgm:t>
        <a:bodyPr/>
        <a:lstStyle/>
        <a:p>
          <a:endParaRPr lang="en-US"/>
        </a:p>
      </dgm:t>
    </dgm:pt>
    <dgm:pt modelId="{16D94A9F-CE29-43C9-949A-24C2FDADB51F}">
      <dgm:prSet custT="1"/>
      <dgm:spPr/>
      <dgm:t>
        <a:bodyPr/>
        <a:lstStyle/>
        <a:p>
          <a:r>
            <a:rPr lang="en-US" sz="2000" b="1" i="0" dirty="0"/>
            <a:t>Any person prevented by physical or mental incapacity</a:t>
          </a:r>
          <a:endParaRPr lang="en-US" sz="2000" b="1" dirty="0"/>
        </a:p>
      </dgm:t>
    </dgm:pt>
    <dgm:pt modelId="{1CC6CF94-57C3-49FA-B52C-7E6793C3E33C}" type="parTrans" cxnId="{EC542773-2284-4415-91B7-F07D78B4386B}">
      <dgm:prSet/>
      <dgm:spPr/>
      <dgm:t>
        <a:bodyPr/>
        <a:lstStyle/>
        <a:p>
          <a:endParaRPr lang="en-US"/>
        </a:p>
      </dgm:t>
    </dgm:pt>
    <dgm:pt modelId="{75780C8E-78DF-4B13-ADAD-834CF2487185}" type="sibTrans" cxnId="{EC542773-2284-4415-91B7-F07D78B4386B}">
      <dgm:prSet/>
      <dgm:spPr/>
      <dgm:t>
        <a:bodyPr/>
        <a:lstStyle/>
        <a:p>
          <a:endParaRPr lang="en-US"/>
        </a:p>
      </dgm:t>
    </dgm:pt>
    <dgm:pt modelId="{4C43B5FA-A984-4845-B256-E6AF70AB1C96}">
      <dgm:prSet custT="1"/>
      <dgm:spPr/>
      <dgm:t>
        <a:bodyPr/>
        <a:lstStyle/>
        <a:p>
          <a:r>
            <a:rPr lang="en-US" sz="2000" b="1" i="0" dirty="0"/>
            <a:t>A parent, legal guardian, next friend, </a:t>
          </a:r>
          <a:endParaRPr lang="en-US" sz="2000" b="1" dirty="0"/>
        </a:p>
      </dgm:t>
    </dgm:pt>
    <dgm:pt modelId="{6691DF73-52EB-4B28-89B5-0E48AB3FACAF}" type="parTrans" cxnId="{1C677D3E-64B9-4978-95D5-B65361088489}">
      <dgm:prSet/>
      <dgm:spPr/>
      <dgm:t>
        <a:bodyPr/>
        <a:lstStyle/>
        <a:p>
          <a:endParaRPr lang="en-US"/>
        </a:p>
      </dgm:t>
    </dgm:pt>
    <dgm:pt modelId="{64EA20E1-EB8D-4C56-AF69-6E0CE0D1E77D}" type="sibTrans" cxnId="{1C677D3E-64B9-4978-95D5-B65361088489}">
      <dgm:prSet/>
      <dgm:spPr/>
      <dgm:t>
        <a:bodyPr/>
        <a:lstStyle/>
        <a:p>
          <a:endParaRPr lang="en-US"/>
        </a:p>
      </dgm:t>
    </dgm:pt>
    <dgm:pt modelId="{507B6289-EE49-4197-B0BB-775517E68A38}">
      <dgm:prSet custT="1"/>
      <dgm:spPr/>
      <dgm:t>
        <a:bodyPr/>
        <a:lstStyle/>
        <a:p>
          <a:r>
            <a:rPr lang="en-US" sz="2000" b="1" i="0" dirty="0"/>
            <a:t> A person has reasonable cause to believe in imminent danger of becoming the victim of any act of abuse.</a:t>
          </a:r>
          <a:endParaRPr lang="en-US" sz="2000" b="1" dirty="0"/>
        </a:p>
      </dgm:t>
    </dgm:pt>
    <dgm:pt modelId="{E9A8822A-D358-4FDA-917D-524AAA0B71D0}" type="parTrans" cxnId="{5B752E54-24F9-40E4-99F0-B7575391441D}">
      <dgm:prSet/>
      <dgm:spPr/>
      <dgm:t>
        <a:bodyPr/>
        <a:lstStyle/>
        <a:p>
          <a:endParaRPr lang="en-US"/>
        </a:p>
      </dgm:t>
    </dgm:pt>
    <dgm:pt modelId="{595FDCD2-B7AB-4DAD-B046-3743B3660F33}" type="sibTrans" cxnId="{5B752E54-24F9-40E4-99F0-B7575391441D}">
      <dgm:prSet/>
      <dgm:spPr/>
      <dgm:t>
        <a:bodyPr/>
        <a:lstStyle/>
        <a:p>
          <a:endParaRPr lang="en-US"/>
        </a:p>
      </dgm:t>
    </dgm:pt>
    <dgm:pt modelId="{331CD8C3-BB5E-45C9-8CDC-65547702ED86}">
      <dgm:prSet custT="1"/>
      <dgm:spPr/>
      <dgm:t>
        <a:bodyPr/>
        <a:lstStyle/>
        <a:p>
          <a:r>
            <a:rPr lang="en-US" sz="2000" b="1" i="1" u="sng" dirty="0"/>
            <a:t>*Court appointed guardian ad litem</a:t>
          </a:r>
          <a:r>
            <a:rPr lang="en-US" sz="2000" b="1" i="0" dirty="0"/>
            <a:t>, </a:t>
          </a:r>
          <a:endParaRPr lang="en-US" sz="2000" b="1" dirty="0"/>
        </a:p>
      </dgm:t>
    </dgm:pt>
    <dgm:pt modelId="{1B235030-BB3A-40E0-A534-56089CCDE599}" type="parTrans" cxnId="{7B5A7F99-F92F-49DF-B805-3C91326C91A8}">
      <dgm:prSet/>
      <dgm:spPr/>
      <dgm:t>
        <a:bodyPr/>
        <a:lstStyle/>
        <a:p>
          <a:endParaRPr lang="en-US"/>
        </a:p>
      </dgm:t>
    </dgm:pt>
    <dgm:pt modelId="{65A047C7-1A93-43E5-BBDE-63A3C72CC32D}" type="sibTrans" cxnId="{7B5A7F99-F92F-49DF-B805-3C91326C91A8}">
      <dgm:prSet/>
      <dgm:spPr/>
      <dgm:t>
        <a:bodyPr/>
        <a:lstStyle/>
        <a:p>
          <a:endParaRPr lang="en-US"/>
        </a:p>
      </dgm:t>
    </dgm:pt>
    <dgm:pt modelId="{D3D7D2E4-9E9C-42AA-86CF-53D30EF7FAB1}">
      <dgm:prSet custT="1"/>
      <dgm:spPr/>
      <dgm:t>
        <a:bodyPr/>
        <a:lstStyle/>
        <a:p>
          <a:r>
            <a:rPr lang="en-US" sz="2000" b="1" i="0" dirty="0"/>
            <a:t>State Department of Human Resources</a:t>
          </a:r>
          <a:endParaRPr lang="en-US" sz="2000" b="1" dirty="0"/>
        </a:p>
      </dgm:t>
    </dgm:pt>
    <dgm:pt modelId="{45F58277-D19F-46DC-95F4-24707677B2FD}" type="parTrans" cxnId="{866C9D6A-BFF9-4C1C-8FD9-1AAB4776FE4B}">
      <dgm:prSet/>
      <dgm:spPr/>
      <dgm:t>
        <a:bodyPr/>
        <a:lstStyle/>
        <a:p>
          <a:endParaRPr lang="en-US"/>
        </a:p>
      </dgm:t>
    </dgm:pt>
    <dgm:pt modelId="{92BD3A8B-7CF7-4AB3-9672-62FD6FA9C05F}" type="sibTrans" cxnId="{866C9D6A-BFF9-4C1C-8FD9-1AAB4776FE4B}">
      <dgm:prSet/>
      <dgm:spPr/>
      <dgm:t>
        <a:bodyPr/>
        <a:lstStyle/>
        <a:p>
          <a:endParaRPr lang="en-US"/>
        </a:p>
      </dgm:t>
    </dgm:pt>
    <dgm:pt modelId="{1BB8BE3F-B16E-449D-A644-5C34947FE042}">
      <dgm:prSet custT="1"/>
      <dgm:spPr/>
      <dgm:t>
        <a:bodyPr/>
        <a:lstStyle/>
        <a:p>
          <a:pPr algn="ctr"/>
          <a:r>
            <a:rPr lang="en-US" sz="2000" b="1" i="1" dirty="0"/>
            <a:t>Who files on their behalf?</a:t>
          </a:r>
        </a:p>
      </dgm:t>
    </dgm:pt>
    <dgm:pt modelId="{805F1493-8616-4B23-8011-3369D049C9F7}" type="parTrans" cxnId="{4CCEC7F0-0E7F-429C-B911-3B6E24A0C22D}">
      <dgm:prSet/>
      <dgm:spPr/>
      <dgm:t>
        <a:bodyPr/>
        <a:lstStyle/>
        <a:p>
          <a:endParaRPr lang="en-US"/>
        </a:p>
      </dgm:t>
    </dgm:pt>
    <dgm:pt modelId="{094F3225-979D-4519-91D3-A8A9A922FE51}" type="sibTrans" cxnId="{4CCEC7F0-0E7F-429C-B911-3B6E24A0C22D}">
      <dgm:prSet/>
      <dgm:spPr/>
      <dgm:t>
        <a:bodyPr/>
        <a:lstStyle/>
        <a:p>
          <a:endParaRPr lang="en-US"/>
        </a:p>
      </dgm:t>
    </dgm:pt>
    <dgm:pt modelId="{BFF89609-31C1-4C76-8A18-65E8F2EE7CB7}" type="pres">
      <dgm:prSet presAssocID="{F5D73A2A-37A6-48C7-8CD3-AA55FCEC416E}" presName="vert0" presStyleCnt="0">
        <dgm:presLayoutVars>
          <dgm:dir/>
          <dgm:animOne val="branch"/>
          <dgm:animLvl val="lvl"/>
        </dgm:presLayoutVars>
      </dgm:prSet>
      <dgm:spPr/>
    </dgm:pt>
    <dgm:pt modelId="{D422ED9F-A54D-4DD1-8EFE-BD8236E6C88B}" type="pres">
      <dgm:prSet presAssocID="{B94BDEAF-5B8E-478A-8AAD-E8870C9737E9}" presName="thickLine" presStyleLbl="alignNode1" presStyleIdx="0" presStyleCnt="8"/>
      <dgm:spPr/>
    </dgm:pt>
    <dgm:pt modelId="{0AC3D161-313E-4D55-B1BB-3FA5B480EF97}" type="pres">
      <dgm:prSet presAssocID="{B94BDEAF-5B8E-478A-8AAD-E8870C9737E9}" presName="horz1" presStyleCnt="0"/>
      <dgm:spPr/>
    </dgm:pt>
    <dgm:pt modelId="{4DE47395-AD29-45C2-9EF1-C1EE8C609E5C}" type="pres">
      <dgm:prSet presAssocID="{B94BDEAF-5B8E-478A-8AAD-E8870C9737E9}" presName="tx1" presStyleLbl="revTx" presStyleIdx="0" presStyleCnt="8"/>
      <dgm:spPr/>
    </dgm:pt>
    <dgm:pt modelId="{0ADBFABC-B5F4-429E-959E-EE7676DF8B17}" type="pres">
      <dgm:prSet presAssocID="{B94BDEAF-5B8E-478A-8AAD-E8870C9737E9}" presName="vert1" presStyleCnt="0"/>
      <dgm:spPr/>
    </dgm:pt>
    <dgm:pt modelId="{20DDA988-18AA-47F7-B263-703A9DF7328F}" type="pres">
      <dgm:prSet presAssocID="{507B6289-EE49-4197-B0BB-775517E68A38}" presName="thickLine" presStyleLbl="alignNode1" presStyleIdx="1" presStyleCnt="8"/>
      <dgm:spPr/>
    </dgm:pt>
    <dgm:pt modelId="{52A62BED-F842-4384-98F1-4C72FF6BB43A}" type="pres">
      <dgm:prSet presAssocID="{507B6289-EE49-4197-B0BB-775517E68A38}" presName="horz1" presStyleCnt="0"/>
      <dgm:spPr/>
    </dgm:pt>
    <dgm:pt modelId="{C95D2393-9B0B-4D94-B533-4E3ED802BD98}" type="pres">
      <dgm:prSet presAssocID="{507B6289-EE49-4197-B0BB-775517E68A38}" presName="tx1" presStyleLbl="revTx" presStyleIdx="1" presStyleCnt="8" custScaleY="149637" custLinFactNeighborY="1334"/>
      <dgm:spPr/>
    </dgm:pt>
    <dgm:pt modelId="{20A4F297-0473-47FD-A528-382D57F4F84E}" type="pres">
      <dgm:prSet presAssocID="{507B6289-EE49-4197-B0BB-775517E68A38}" presName="vert1" presStyleCnt="0"/>
      <dgm:spPr/>
    </dgm:pt>
    <dgm:pt modelId="{13A8177D-62B2-4726-8C5D-F64A4490C497}" type="pres">
      <dgm:prSet presAssocID="{48D1369D-AB52-426D-95AD-9A2BEBBBF1A2}" presName="thickLine" presStyleLbl="alignNode1" presStyleIdx="2" presStyleCnt="8"/>
      <dgm:spPr/>
    </dgm:pt>
    <dgm:pt modelId="{8385FEB6-0F87-41C8-B811-F87A615A1B8A}" type="pres">
      <dgm:prSet presAssocID="{48D1369D-AB52-426D-95AD-9A2BEBBBF1A2}" presName="horz1" presStyleCnt="0"/>
      <dgm:spPr/>
    </dgm:pt>
    <dgm:pt modelId="{8ED60183-B7F5-4503-B078-18F74C3DC129}" type="pres">
      <dgm:prSet presAssocID="{48D1369D-AB52-426D-95AD-9A2BEBBBF1A2}" presName="tx1" presStyleLbl="revTx" presStyleIdx="2" presStyleCnt="8"/>
      <dgm:spPr/>
    </dgm:pt>
    <dgm:pt modelId="{4BDF93B0-9E5B-40BD-B4EB-C86AB1EE8D64}" type="pres">
      <dgm:prSet presAssocID="{48D1369D-AB52-426D-95AD-9A2BEBBBF1A2}" presName="vert1" presStyleCnt="0"/>
      <dgm:spPr/>
    </dgm:pt>
    <dgm:pt modelId="{B0A2D91D-D33B-48CE-AFBB-37A6C3E688E4}" type="pres">
      <dgm:prSet presAssocID="{16D94A9F-CE29-43C9-949A-24C2FDADB51F}" presName="thickLine" presStyleLbl="alignNode1" presStyleIdx="3" presStyleCnt="8"/>
      <dgm:spPr/>
    </dgm:pt>
    <dgm:pt modelId="{332AAD47-9086-43E8-8D61-ACF1BBA1620D}" type="pres">
      <dgm:prSet presAssocID="{16D94A9F-CE29-43C9-949A-24C2FDADB51F}" presName="horz1" presStyleCnt="0"/>
      <dgm:spPr/>
    </dgm:pt>
    <dgm:pt modelId="{D1DAFB4D-3791-4D98-A624-29B51BCA007F}" type="pres">
      <dgm:prSet presAssocID="{16D94A9F-CE29-43C9-949A-24C2FDADB51F}" presName="tx1" presStyleLbl="revTx" presStyleIdx="3" presStyleCnt="8"/>
      <dgm:spPr/>
    </dgm:pt>
    <dgm:pt modelId="{A5BFA44C-9B7F-437B-A786-4817A25A1A32}" type="pres">
      <dgm:prSet presAssocID="{16D94A9F-CE29-43C9-949A-24C2FDADB51F}" presName="vert1" presStyleCnt="0"/>
      <dgm:spPr/>
    </dgm:pt>
    <dgm:pt modelId="{933D94D1-59E8-4726-ACE9-1F91CAA98C40}" type="pres">
      <dgm:prSet presAssocID="{1BB8BE3F-B16E-449D-A644-5C34947FE042}" presName="thickLine" presStyleLbl="alignNode1" presStyleIdx="4" presStyleCnt="8"/>
      <dgm:spPr/>
    </dgm:pt>
    <dgm:pt modelId="{A30B1A67-FF35-45E4-9BCF-9E125D06BAE1}" type="pres">
      <dgm:prSet presAssocID="{1BB8BE3F-B16E-449D-A644-5C34947FE042}" presName="horz1" presStyleCnt="0"/>
      <dgm:spPr/>
    </dgm:pt>
    <dgm:pt modelId="{A4F095F3-EF1A-40FA-AFFF-0DA7D729C57E}" type="pres">
      <dgm:prSet presAssocID="{1BB8BE3F-B16E-449D-A644-5C34947FE042}" presName="tx1" presStyleLbl="revTx" presStyleIdx="4" presStyleCnt="8"/>
      <dgm:spPr/>
    </dgm:pt>
    <dgm:pt modelId="{CC852545-D7FA-4823-B518-D86AB1E29AB0}" type="pres">
      <dgm:prSet presAssocID="{1BB8BE3F-B16E-449D-A644-5C34947FE042}" presName="vert1" presStyleCnt="0"/>
      <dgm:spPr/>
    </dgm:pt>
    <dgm:pt modelId="{BFEDA95B-D822-486B-A4A7-5700773D3BF2}" type="pres">
      <dgm:prSet presAssocID="{4C43B5FA-A984-4845-B256-E6AF70AB1C96}" presName="thickLine" presStyleLbl="alignNode1" presStyleIdx="5" presStyleCnt="8"/>
      <dgm:spPr/>
    </dgm:pt>
    <dgm:pt modelId="{30694825-BCE2-4172-9A50-0BD68CA158AF}" type="pres">
      <dgm:prSet presAssocID="{4C43B5FA-A984-4845-B256-E6AF70AB1C96}" presName="horz1" presStyleCnt="0"/>
      <dgm:spPr/>
    </dgm:pt>
    <dgm:pt modelId="{CBCF02D7-2DDC-411D-8CC8-21FF8BC7E871}" type="pres">
      <dgm:prSet presAssocID="{4C43B5FA-A984-4845-B256-E6AF70AB1C96}" presName="tx1" presStyleLbl="revTx" presStyleIdx="5" presStyleCnt="8"/>
      <dgm:spPr/>
    </dgm:pt>
    <dgm:pt modelId="{2C618947-EF54-40E0-9AC2-46C16BC9A278}" type="pres">
      <dgm:prSet presAssocID="{4C43B5FA-A984-4845-B256-E6AF70AB1C96}" presName="vert1" presStyleCnt="0"/>
      <dgm:spPr/>
    </dgm:pt>
    <dgm:pt modelId="{CAE9438B-EB67-4316-80E7-E99F6C7085E3}" type="pres">
      <dgm:prSet presAssocID="{331CD8C3-BB5E-45C9-8CDC-65547702ED86}" presName="thickLine" presStyleLbl="alignNode1" presStyleIdx="6" presStyleCnt="8"/>
      <dgm:spPr/>
    </dgm:pt>
    <dgm:pt modelId="{A84158BC-6A6B-408E-99AC-B0FE34CC00A2}" type="pres">
      <dgm:prSet presAssocID="{331CD8C3-BB5E-45C9-8CDC-65547702ED86}" presName="horz1" presStyleCnt="0"/>
      <dgm:spPr/>
    </dgm:pt>
    <dgm:pt modelId="{9D6BF945-A938-483E-AAC4-BAB49865CA13}" type="pres">
      <dgm:prSet presAssocID="{331CD8C3-BB5E-45C9-8CDC-65547702ED86}" presName="tx1" presStyleLbl="revTx" presStyleIdx="6" presStyleCnt="8"/>
      <dgm:spPr/>
    </dgm:pt>
    <dgm:pt modelId="{BE9954EE-FC0B-4E7E-AC08-CE0DF357806F}" type="pres">
      <dgm:prSet presAssocID="{331CD8C3-BB5E-45C9-8CDC-65547702ED86}" presName="vert1" presStyleCnt="0"/>
      <dgm:spPr/>
    </dgm:pt>
    <dgm:pt modelId="{9F613006-3CC9-4682-8AF1-2234D8814726}" type="pres">
      <dgm:prSet presAssocID="{D3D7D2E4-9E9C-42AA-86CF-53D30EF7FAB1}" presName="thickLine" presStyleLbl="alignNode1" presStyleIdx="7" presStyleCnt="8"/>
      <dgm:spPr/>
    </dgm:pt>
    <dgm:pt modelId="{B2347022-F8A8-422D-9027-FDD955678994}" type="pres">
      <dgm:prSet presAssocID="{D3D7D2E4-9E9C-42AA-86CF-53D30EF7FAB1}" presName="horz1" presStyleCnt="0"/>
      <dgm:spPr/>
    </dgm:pt>
    <dgm:pt modelId="{37A62930-DD60-41DD-AB45-C3D189C82134}" type="pres">
      <dgm:prSet presAssocID="{D3D7D2E4-9E9C-42AA-86CF-53D30EF7FAB1}" presName="tx1" presStyleLbl="revTx" presStyleIdx="7" presStyleCnt="8"/>
      <dgm:spPr/>
    </dgm:pt>
    <dgm:pt modelId="{052D9C0E-BD6C-4B54-8B30-181D7C131C66}" type="pres">
      <dgm:prSet presAssocID="{D3D7D2E4-9E9C-42AA-86CF-53D30EF7FAB1}" presName="vert1" presStyleCnt="0"/>
      <dgm:spPr/>
    </dgm:pt>
  </dgm:ptLst>
  <dgm:cxnLst>
    <dgm:cxn modelId="{D9DF1916-EE9C-4F34-BAC4-FE22758D5667}" type="presOf" srcId="{48D1369D-AB52-426D-95AD-9A2BEBBBF1A2}" destId="{8ED60183-B7F5-4503-B078-18F74C3DC129}" srcOrd="0" destOrd="0" presId="urn:microsoft.com/office/officeart/2008/layout/LinedList"/>
    <dgm:cxn modelId="{4DFFC235-96D8-4CD9-BE17-711AEE2EA7B6}" type="presOf" srcId="{4C43B5FA-A984-4845-B256-E6AF70AB1C96}" destId="{CBCF02D7-2DDC-411D-8CC8-21FF8BC7E871}" srcOrd="0" destOrd="0" presId="urn:microsoft.com/office/officeart/2008/layout/LinedList"/>
    <dgm:cxn modelId="{1C677D3E-64B9-4978-95D5-B65361088489}" srcId="{F5D73A2A-37A6-48C7-8CD3-AA55FCEC416E}" destId="{4C43B5FA-A984-4845-B256-E6AF70AB1C96}" srcOrd="5" destOrd="0" parTransId="{6691DF73-52EB-4B28-89B5-0E48AB3FACAF}" sibTransId="{64EA20E1-EB8D-4C56-AF69-6E0CE0D1E77D}"/>
    <dgm:cxn modelId="{3D2EAE61-319E-4BF7-82A0-74DD96E02D47}" srcId="{F5D73A2A-37A6-48C7-8CD3-AA55FCEC416E}" destId="{48D1369D-AB52-426D-95AD-9A2BEBBBF1A2}" srcOrd="2" destOrd="0" parTransId="{58D4A0A2-62AB-4F88-BEB8-3D840FCFCD7D}" sibTransId="{DAA45A38-BD5B-4E2E-99B7-77BAA679C76C}"/>
    <dgm:cxn modelId="{0C1C306A-2D46-4911-BC6D-ECDCB53DFF53}" type="presOf" srcId="{F5D73A2A-37A6-48C7-8CD3-AA55FCEC416E}" destId="{BFF89609-31C1-4C76-8A18-65E8F2EE7CB7}" srcOrd="0" destOrd="0" presId="urn:microsoft.com/office/officeart/2008/layout/LinedList"/>
    <dgm:cxn modelId="{866C9D6A-BFF9-4C1C-8FD9-1AAB4776FE4B}" srcId="{F5D73A2A-37A6-48C7-8CD3-AA55FCEC416E}" destId="{D3D7D2E4-9E9C-42AA-86CF-53D30EF7FAB1}" srcOrd="7" destOrd="0" parTransId="{45F58277-D19F-46DC-95F4-24707677B2FD}" sibTransId="{92BD3A8B-7CF7-4AB3-9672-62FD6FA9C05F}"/>
    <dgm:cxn modelId="{EC542773-2284-4415-91B7-F07D78B4386B}" srcId="{F5D73A2A-37A6-48C7-8CD3-AA55FCEC416E}" destId="{16D94A9F-CE29-43C9-949A-24C2FDADB51F}" srcOrd="3" destOrd="0" parTransId="{1CC6CF94-57C3-49FA-B52C-7E6793C3E33C}" sibTransId="{75780C8E-78DF-4B13-ADAD-834CF2487185}"/>
    <dgm:cxn modelId="{5B752E54-24F9-40E4-99F0-B7575391441D}" srcId="{F5D73A2A-37A6-48C7-8CD3-AA55FCEC416E}" destId="{507B6289-EE49-4197-B0BB-775517E68A38}" srcOrd="1" destOrd="0" parTransId="{E9A8822A-D358-4FDA-917D-524AAA0B71D0}" sibTransId="{595FDCD2-B7AB-4DAD-B046-3743B3660F33}"/>
    <dgm:cxn modelId="{1E9ED175-4D4D-42F5-9AEB-48D8D916C932}" type="presOf" srcId="{507B6289-EE49-4197-B0BB-775517E68A38}" destId="{C95D2393-9B0B-4D94-B533-4E3ED802BD98}" srcOrd="0" destOrd="0" presId="urn:microsoft.com/office/officeart/2008/layout/LinedList"/>
    <dgm:cxn modelId="{E64EE558-1029-416D-A70A-E830A40848E7}" type="presOf" srcId="{B94BDEAF-5B8E-478A-8AAD-E8870C9737E9}" destId="{4DE47395-AD29-45C2-9EF1-C1EE8C609E5C}" srcOrd="0" destOrd="0" presId="urn:microsoft.com/office/officeart/2008/layout/LinedList"/>
    <dgm:cxn modelId="{DA1A8291-9BDE-4713-915C-311E5DD5A3E8}" type="presOf" srcId="{16D94A9F-CE29-43C9-949A-24C2FDADB51F}" destId="{D1DAFB4D-3791-4D98-A624-29B51BCA007F}" srcOrd="0" destOrd="0" presId="urn:microsoft.com/office/officeart/2008/layout/LinedList"/>
    <dgm:cxn modelId="{BBD4F498-34FF-44F5-B82C-6CDDFCD4002C}" type="presOf" srcId="{D3D7D2E4-9E9C-42AA-86CF-53D30EF7FAB1}" destId="{37A62930-DD60-41DD-AB45-C3D189C82134}" srcOrd="0" destOrd="0" presId="urn:microsoft.com/office/officeart/2008/layout/LinedList"/>
    <dgm:cxn modelId="{65692C99-9924-4783-B353-F50D0F8926A6}" type="presOf" srcId="{331CD8C3-BB5E-45C9-8CDC-65547702ED86}" destId="{9D6BF945-A938-483E-AAC4-BAB49865CA13}" srcOrd="0" destOrd="0" presId="urn:microsoft.com/office/officeart/2008/layout/LinedList"/>
    <dgm:cxn modelId="{7B5A7F99-F92F-49DF-B805-3C91326C91A8}" srcId="{F5D73A2A-37A6-48C7-8CD3-AA55FCEC416E}" destId="{331CD8C3-BB5E-45C9-8CDC-65547702ED86}" srcOrd="6" destOrd="0" parTransId="{1B235030-BB3A-40E0-A534-56089CCDE599}" sibTransId="{65A047C7-1A93-43E5-BBDE-63A3C72CC32D}"/>
    <dgm:cxn modelId="{5D0EDDB4-B9A6-4E87-9CB7-117C9BCDAC38}" srcId="{F5D73A2A-37A6-48C7-8CD3-AA55FCEC416E}" destId="{B94BDEAF-5B8E-478A-8AAD-E8870C9737E9}" srcOrd="0" destOrd="0" parTransId="{792EBDDC-0671-4AE3-9DCA-E18D3C608912}" sibTransId="{871F10C7-3865-4378-9E7C-49C2275A401D}"/>
    <dgm:cxn modelId="{8EBADCB7-D07B-447E-B8BC-9E713EE1C783}" type="presOf" srcId="{1BB8BE3F-B16E-449D-A644-5C34947FE042}" destId="{A4F095F3-EF1A-40FA-AFFF-0DA7D729C57E}" srcOrd="0" destOrd="0" presId="urn:microsoft.com/office/officeart/2008/layout/LinedList"/>
    <dgm:cxn modelId="{4CCEC7F0-0E7F-429C-B911-3B6E24A0C22D}" srcId="{F5D73A2A-37A6-48C7-8CD3-AA55FCEC416E}" destId="{1BB8BE3F-B16E-449D-A644-5C34947FE042}" srcOrd="4" destOrd="0" parTransId="{805F1493-8616-4B23-8011-3369D049C9F7}" sibTransId="{094F3225-979D-4519-91D3-A8A9A922FE51}"/>
    <dgm:cxn modelId="{F5D9ED80-7D05-447C-8B1A-EB6242AAE5F0}" type="presParOf" srcId="{BFF89609-31C1-4C76-8A18-65E8F2EE7CB7}" destId="{D422ED9F-A54D-4DD1-8EFE-BD8236E6C88B}" srcOrd="0" destOrd="0" presId="urn:microsoft.com/office/officeart/2008/layout/LinedList"/>
    <dgm:cxn modelId="{A67C92FF-2B5E-44D4-84EE-BDFFA2BFB43A}" type="presParOf" srcId="{BFF89609-31C1-4C76-8A18-65E8F2EE7CB7}" destId="{0AC3D161-313E-4D55-B1BB-3FA5B480EF97}" srcOrd="1" destOrd="0" presId="urn:microsoft.com/office/officeart/2008/layout/LinedList"/>
    <dgm:cxn modelId="{A56383AC-F7EB-4DD2-827F-2C93D6526BFC}" type="presParOf" srcId="{0AC3D161-313E-4D55-B1BB-3FA5B480EF97}" destId="{4DE47395-AD29-45C2-9EF1-C1EE8C609E5C}" srcOrd="0" destOrd="0" presId="urn:microsoft.com/office/officeart/2008/layout/LinedList"/>
    <dgm:cxn modelId="{D3A581C8-5A57-4CC2-9F66-9A883E0CCA46}" type="presParOf" srcId="{0AC3D161-313E-4D55-B1BB-3FA5B480EF97}" destId="{0ADBFABC-B5F4-429E-959E-EE7676DF8B17}" srcOrd="1" destOrd="0" presId="urn:microsoft.com/office/officeart/2008/layout/LinedList"/>
    <dgm:cxn modelId="{EA6FDCAD-7B81-4597-84DF-CECBA07196AE}" type="presParOf" srcId="{BFF89609-31C1-4C76-8A18-65E8F2EE7CB7}" destId="{20DDA988-18AA-47F7-B263-703A9DF7328F}" srcOrd="2" destOrd="0" presId="urn:microsoft.com/office/officeart/2008/layout/LinedList"/>
    <dgm:cxn modelId="{DF12A842-C038-46F1-A8BA-869EF08C9A06}" type="presParOf" srcId="{BFF89609-31C1-4C76-8A18-65E8F2EE7CB7}" destId="{52A62BED-F842-4384-98F1-4C72FF6BB43A}" srcOrd="3" destOrd="0" presId="urn:microsoft.com/office/officeart/2008/layout/LinedList"/>
    <dgm:cxn modelId="{5718211D-5EF5-4EB3-A844-060F06EA5F67}" type="presParOf" srcId="{52A62BED-F842-4384-98F1-4C72FF6BB43A}" destId="{C95D2393-9B0B-4D94-B533-4E3ED802BD98}" srcOrd="0" destOrd="0" presId="urn:microsoft.com/office/officeart/2008/layout/LinedList"/>
    <dgm:cxn modelId="{8EE3C983-50A1-438F-A0B4-987BCDB26682}" type="presParOf" srcId="{52A62BED-F842-4384-98F1-4C72FF6BB43A}" destId="{20A4F297-0473-47FD-A528-382D57F4F84E}" srcOrd="1" destOrd="0" presId="urn:microsoft.com/office/officeart/2008/layout/LinedList"/>
    <dgm:cxn modelId="{5D6D4717-E70B-4EB2-A020-485E86F24764}" type="presParOf" srcId="{BFF89609-31C1-4C76-8A18-65E8F2EE7CB7}" destId="{13A8177D-62B2-4726-8C5D-F64A4490C497}" srcOrd="4" destOrd="0" presId="urn:microsoft.com/office/officeart/2008/layout/LinedList"/>
    <dgm:cxn modelId="{62AB322B-6E70-4596-9516-11A11E0F4E01}" type="presParOf" srcId="{BFF89609-31C1-4C76-8A18-65E8F2EE7CB7}" destId="{8385FEB6-0F87-41C8-B811-F87A615A1B8A}" srcOrd="5" destOrd="0" presId="urn:microsoft.com/office/officeart/2008/layout/LinedList"/>
    <dgm:cxn modelId="{DAAA0E8A-DA8B-43F1-A91F-909D866A4B28}" type="presParOf" srcId="{8385FEB6-0F87-41C8-B811-F87A615A1B8A}" destId="{8ED60183-B7F5-4503-B078-18F74C3DC129}" srcOrd="0" destOrd="0" presId="urn:microsoft.com/office/officeart/2008/layout/LinedList"/>
    <dgm:cxn modelId="{E860D383-570F-44C1-8D85-A5DB547CE26D}" type="presParOf" srcId="{8385FEB6-0F87-41C8-B811-F87A615A1B8A}" destId="{4BDF93B0-9E5B-40BD-B4EB-C86AB1EE8D64}" srcOrd="1" destOrd="0" presId="urn:microsoft.com/office/officeart/2008/layout/LinedList"/>
    <dgm:cxn modelId="{27D7E7DD-CC54-48E1-9DA8-8E2639760800}" type="presParOf" srcId="{BFF89609-31C1-4C76-8A18-65E8F2EE7CB7}" destId="{B0A2D91D-D33B-48CE-AFBB-37A6C3E688E4}" srcOrd="6" destOrd="0" presId="urn:microsoft.com/office/officeart/2008/layout/LinedList"/>
    <dgm:cxn modelId="{B3F58D54-67AE-434F-96DB-10937B608A67}" type="presParOf" srcId="{BFF89609-31C1-4C76-8A18-65E8F2EE7CB7}" destId="{332AAD47-9086-43E8-8D61-ACF1BBA1620D}" srcOrd="7" destOrd="0" presId="urn:microsoft.com/office/officeart/2008/layout/LinedList"/>
    <dgm:cxn modelId="{015A4751-0B61-42AE-A13A-BB7BA7D379DA}" type="presParOf" srcId="{332AAD47-9086-43E8-8D61-ACF1BBA1620D}" destId="{D1DAFB4D-3791-4D98-A624-29B51BCA007F}" srcOrd="0" destOrd="0" presId="urn:microsoft.com/office/officeart/2008/layout/LinedList"/>
    <dgm:cxn modelId="{FACA05F1-107F-4B52-A7A8-ABF1E60A5FCE}" type="presParOf" srcId="{332AAD47-9086-43E8-8D61-ACF1BBA1620D}" destId="{A5BFA44C-9B7F-437B-A786-4817A25A1A32}" srcOrd="1" destOrd="0" presId="urn:microsoft.com/office/officeart/2008/layout/LinedList"/>
    <dgm:cxn modelId="{54C1061D-1AAF-4CEE-85DC-20332F7E6249}" type="presParOf" srcId="{BFF89609-31C1-4C76-8A18-65E8F2EE7CB7}" destId="{933D94D1-59E8-4726-ACE9-1F91CAA98C40}" srcOrd="8" destOrd="0" presId="urn:microsoft.com/office/officeart/2008/layout/LinedList"/>
    <dgm:cxn modelId="{270D0BD5-1A47-45AE-86D2-B18716BC3CDE}" type="presParOf" srcId="{BFF89609-31C1-4C76-8A18-65E8F2EE7CB7}" destId="{A30B1A67-FF35-45E4-9BCF-9E125D06BAE1}" srcOrd="9" destOrd="0" presId="urn:microsoft.com/office/officeart/2008/layout/LinedList"/>
    <dgm:cxn modelId="{70BA9D48-0CE5-4754-8093-26A783E1F5E1}" type="presParOf" srcId="{A30B1A67-FF35-45E4-9BCF-9E125D06BAE1}" destId="{A4F095F3-EF1A-40FA-AFFF-0DA7D729C57E}" srcOrd="0" destOrd="0" presId="urn:microsoft.com/office/officeart/2008/layout/LinedList"/>
    <dgm:cxn modelId="{B1BF54D3-DA8F-4233-B9EF-3503022B5290}" type="presParOf" srcId="{A30B1A67-FF35-45E4-9BCF-9E125D06BAE1}" destId="{CC852545-D7FA-4823-B518-D86AB1E29AB0}" srcOrd="1" destOrd="0" presId="urn:microsoft.com/office/officeart/2008/layout/LinedList"/>
    <dgm:cxn modelId="{250E763C-B1FD-4FA7-A9E0-AE21102FEE38}" type="presParOf" srcId="{BFF89609-31C1-4C76-8A18-65E8F2EE7CB7}" destId="{BFEDA95B-D822-486B-A4A7-5700773D3BF2}" srcOrd="10" destOrd="0" presId="urn:microsoft.com/office/officeart/2008/layout/LinedList"/>
    <dgm:cxn modelId="{4367360E-491A-4CF0-81AD-A80BF33250C3}" type="presParOf" srcId="{BFF89609-31C1-4C76-8A18-65E8F2EE7CB7}" destId="{30694825-BCE2-4172-9A50-0BD68CA158AF}" srcOrd="11" destOrd="0" presId="urn:microsoft.com/office/officeart/2008/layout/LinedList"/>
    <dgm:cxn modelId="{C6118A1F-5AA7-4FDD-AFA2-43965A7FFBC5}" type="presParOf" srcId="{30694825-BCE2-4172-9A50-0BD68CA158AF}" destId="{CBCF02D7-2DDC-411D-8CC8-21FF8BC7E871}" srcOrd="0" destOrd="0" presId="urn:microsoft.com/office/officeart/2008/layout/LinedList"/>
    <dgm:cxn modelId="{947F0C38-F962-46F0-AFC7-4EA4A15B7DF6}" type="presParOf" srcId="{30694825-BCE2-4172-9A50-0BD68CA158AF}" destId="{2C618947-EF54-40E0-9AC2-46C16BC9A278}" srcOrd="1" destOrd="0" presId="urn:microsoft.com/office/officeart/2008/layout/LinedList"/>
    <dgm:cxn modelId="{0C45D8B8-0D4E-44F9-9C3E-44A4ED80C336}" type="presParOf" srcId="{BFF89609-31C1-4C76-8A18-65E8F2EE7CB7}" destId="{CAE9438B-EB67-4316-80E7-E99F6C7085E3}" srcOrd="12" destOrd="0" presId="urn:microsoft.com/office/officeart/2008/layout/LinedList"/>
    <dgm:cxn modelId="{A393F432-A3F0-4037-8C25-D6C642E16C3E}" type="presParOf" srcId="{BFF89609-31C1-4C76-8A18-65E8F2EE7CB7}" destId="{A84158BC-6A6B-408E-99AC-B0FE34CC00A2}" srcOrd="13" destOrd="0" presId="urn:microsoft.com/office/officeart/2008/layout/LinedList"/>
    <dgm:cxn modelId="{17FCC1F3-CF18-4403-BCBB-2505A23D5C9C}" type="presParOf" srcId="{A84158BC-6A6B-408E-99AC-B0FE34CC00A2}" destId="{9D6BF945-A938-483E-AAC4-BAB49865CA13}" srcOrd="0" destOrd="0" presId="urn:microsoft.com/office/officeart/2008/layout/LinedList"/>
    <dgm:cxn modelId="{C1A78015-5824-4D6A-B21F-BC961D2C1AB5}" type="presParOf" srcId="{A84158BC-6A6B-408E-99AC-B0FE34CC00A2}" destId="{BE9954EE-FC0B-4E7E-AC08-CE0DF357806F}" srcOrd="1" destOrd="0" presId="urn:microsoft.com/office/officeart/2008/layout/LinedList"/>
    <dgm:cxn modelId="{3F309C35-CCAD-4136-A81D-6C0CF2430F1E}" type="presParOf" srcId="{BFF89609-31C1-4C76-8A18-65E8F2EE7CB7}" destId="{9F613006-3CC9-4682-8AF1-2234D8814726}" srcOrd="14" destOrd="0" presId="urn:microsoft.com/office/officeart/2008/layout/LinedList"/>
    <dgm:cxn modelId="{7152648F-72CE-4239-9718-92F04EB4B510}" type="presParOf" srcId="{BFF89609-31C1-4C76-8A18-65E8F2EE7CB7}" destId="{B2347022-F8A8-422D-9027-FDD955678994}" srcOrd="15" destOrd="0" presId="urn:microsoft.com/office/officeart/2008/layout/LinedList"/>
    <dgm:cxn modelId="{E9C23FA8-8035-4BB5-945D-05036C6B42C8}" type="presParOf" srcId="{B2347022-F8A8-422D-9027-FDD955678994}" destId="{37A62930-DD60-41DD-AB45-C3D189C82134}" srcOrd="0" destOrd="0" presId="urn:microsoft.com/office/officeart/2008/layout/LinedList"/>
    <dgm:cxn modelId="{D8682CED-35ED-4C07-96CC-D9E3422A108B}" type="presParOf" srcId="{B2347022-F8A8-422D-9027-FDD955678994}" destId="{052D9C0E-BD6C-4B54-8B30-181D7C131C6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40C8D9-41AC-4C39-B11C-84CEF02F1DF7}"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5870CA0F-CD7A-490D-AEF0-D79F25AB66B6}">
      <dgm:prSet/>
      <dgm:spPr/>
      <dgm:t>
        <a:bodyPr/>
        <a:lstStyle/>
        <a:p>
          <a:r>
            <a:rPr lang="en-US" b="1" dirty="0"/>
            <a:t>Can be requested in any pending civil or domestic relations action, as an independent civil action, or in conjunction with the preliminary, final, or post-judgment relief in a civil action.</a:t>
          </a:r>
          <a:endParaRPr lang="en-US" dirty="0"/>
        </a:p>
      </dgm:t>
    </dgm:pt>
    <dgm:pt modelId="{1059E964-40BE-47C3-9E40-E2EF34A0F1BA}" type="parTrans" cxnId="{50CF4FB6-A74F-40B3-8656-368468154BF7}">
      <dgm:prSet/>
      <dgm:spPr/>
      <dgm:t>
        <a:bodyPr/>
        <a:lstStyle/>
        <a:p>
          <a:endParaRPr lang="en-US"/>
        </a:p>
      </dgm:t>
    </dgm:pt>
    <dgm:pt modelId="{B20F6686-D8D3-405F-98E6-C4410C5D8248}" type="sibTrans" cxnId="{50CF4FB6-A74F-40B3-8656-368468154BF7}">
      <dgm:prSet/>
      <dgm:spPr/>
      <dgm:t>
        <a:bodyPr/>
        <a:lstStyle/>
        <a:p>
          <a:endParaRPr lang="en-US"/>
        </a:p>
      </dgm:t>
    </dgm:pt>
    <dgm:pt modelId="{D6CC95EA-8EF0-4EB0-AB2D-5B35C17171BB}">
      <dgm:prSet/>
      <dgm:spPr/>
      <dgm:t>
        <a:bodyPr/>
        <a:lstStyle/>
        <a:p>
          <a:r>
            <a:rPr lang="en-US" b="1" dirty="0"/>
            <a:t>Where the plaintiff or defendant resides.</a:t>
          </a:r>
          <a:endParaRPr lang="en-US" dirty="0"/>
        </a:p>
      </dgm:t>
    </dgm:pt>
    <dgm:pt modelId="{030022A9-EF4D-469C-AA65-97BCD946B105}" type="parTrans" cxnId="{31424AFE-F5F5-48BB-A879-974C25E3BCC8}">
      <dgm:prSet/>
      <dgm:spPr/>
      <dgm:t>
        <a:bodyPr/>
        <a:lstStyle/>
        <a:p>
          <a:endParaRPr lang="en-US"/>
        </a:p>
      </dgm:t>
    </dgm:pt>
    <dgm:pt modelId="{4AB5253A-8CAF-45F2-B3D2-A06910D096F6}" type="sibTrans" cxnId="{31424AFE-F5F5-48BB-A879-974C25E3BCC8}">
      <dgm:prSet/>
      <dgm:spPr/>
      <dgm:t>
        <a:bodyPr/>
        <a:lstStyle/>
        <a:p>
          <a:endParaRPr lang="en-US"/>
        </a:p>
      </dgm:t>
    </dgm:pt>
    <dgm:pt modelId="{0C6620F3-BE4D-496C-B1F4-606A1BF1A66A}">
      <dgm:prSet/>
      <dgm:spPr/>
      <dgm:t>
        <a:bodyPr/>
        <a:lstStyle/>
        <a:p>
          <a:r>
            <a:rPr lang="en-US" b="1" dirty="0"/>
            <a:t>Where the plaintiff is temporarily located if he or she has left his or her residence to avoid further abuse.</a:t>
          </a:r>
          <a:endParaRPr lang="en-US" dirty="0"/>
        </a:p>
      </dgm:t>
    </dgm:pt>
    <dgm:pt modelId="{625AD65E-5CF4-4E04-ACB0-FA68183299B8}" type="parTrans" cxnId="{5B72D24E-09A0-4012-AB2B-3158F23E8329}">
      <dgm:prSet/>
      <dgm:spPr/>
      <dgm:t>
        <a:bodyPr/>
        <a:lstStyle/>
        <a:p>
          <a:endParaRPr lang="en-US"/>
        </a:p>
      </dgm:t>
    </dgm:pt>
    <dgm:pt modelId="{F4B04701-B085-456E-BC1C-536A144681D6}" type="sibTrans" cxnId="{5B72D24E-09A0-4012-AB2B-3158F23E8329}">
      <dgm:prSet/>
      <dgm:spPr/>
      <dgm:t>
        <a:bodyPr/>
        <a:lstStyle/>
        <a:p>
          <a:endParaRPr lang="en-US"/>
        </a:p>
      </dgm:t>
    </dgm:pt>
    <dgm:pt modelId="{A105A3FB-0DEA-4A75-A728-BDF713E9262B}">
      <dgm:prSet/>
      <dgm:spPr/>
      <dgm:t>
        <a:bodyPr/>
        <a:lstStyle/>
        <a:p>
          <a:r>
            <a:rPr lang="en-US" b="1" dirty="0"/>
            <a:t>Where the abuse occurred.</a:t>
          </a:r>
          <a:endParaRPr lang="en-US" dirty="0"/>
        </a:p>
      </dgm:t>
    </dgm:pt>
    <dgm:pt modelId="{19BF9507-B51B-4FE1-8DCE-24072AB59664}" type="parTrans" cxnId="{BE4E07F4-4108-41EE-BB98-C90F5CE95F03}">
      <dgm:prSet/>
      <dgm:spPr/>
      <dgm:t>
        <a:bodyPr/>
        <a:lstStyle/>
        <a:p>
          <a:endParaRPr lang="en-US"/>
        </a:p>
      </dgm:t>
    </dgm:pt>
    <dgm:pt modelId="{847868A2-EF06-4A55-8D97-A3332AC5F83C}" type="sibTrans" cxnId="{BE4E07F4-4108-41EE-BB98-C90F5CE95F03}">
      <dgm:prSet/>
      <dgm:spPr/>
      <dgm:t>
        <a:bodyPr/>
        <a:lstStyle/>
        <a:p>
          <a:endParaRPr lang="en-US"/>
        </a:p>
      </dgm:t>
    </dgm:pt>
    <dgm:pt modelId="{4D3741B8-0616-4523-BE5D-5CC7EE9EEFAE}">
      <dgm:prSet/>
      <dgm:spPr/>
      <dgm:t>
        <a:bodyPr/>
        <a:lstStyle/>
        <a:p>
          <a:r>
            <a:rPr lang="en-US" b="1" dirty="0"/>
            <a:t>Where a civil matter is pending before the court in which the plaintiff and the defendant are opposing parties</a:t>
          </a:r>
          <a:endParaRPr lang="en-US" dirty="0"/>
        </a:p>
      </dgm:t>
    </dgm:pt>
    <dgm:pt modelId="{63E9ABFB-2B7C-494E-9C95-CA83A46DD20E}" type="parTrans" cxnId="{873CE96A-B67B-4CB5-AC3E-26A5EF880945}">
      <dgm:prSet/>
      <dgm:spPr/>
      <dgm:t>
        <a:bodyPr/>
        <a:lstStyle/>
        <a:p>
          <a:endParaRPr lang="en-US"/>
        </a:p>
      </dgm:t>
    </dgm:pt>
    <dgm:pt modelId="{18E7DF56-7BFD-441F-8670-52DBFB2919BF}" type="sibTrans" cxnId="{873CE96A-B67B-4CB5-AC3E-26A5EF880945}">
      <dgm:prSet/>
      <dgm:spPr/>
      <dgm:t>
        <a:bodyPr/>
        <a:lstStyle/>
        <a:p>
          <a:endParaRPr lang="en-US"/>
        </a:p>
      </dgm:t>
    </dgm:pt>
    <dgm:pt modelId="{EA052EFC-9B14-4177-929C-26C742A56186}">
      <dgm:prSet/>
      <dgm:spPr/>
      <dgm:t>
        <a:bodyPr/>
        <a:lstStyle/>
        <a:p>
          <a:r>
            <a:rPr lang="en-US" b="1" dirty="0"/>
            <a:t>A minimum period of residency of a plaintiff is not required to petition the court for an order of protection.</a:t>
          </a:r>
          <a:endParaRPr lang="en-US" dirty="0"/>
        </a:p>
      </dgm:t>
    </dgm:pt>
    <dgm:pt modelId="{F37B9295-B427-4745-A259-388CCC43469F}" type="parTrans" cxnId="{9E138456-FC25-4D62-8DE4-5F8E41EB8155}">
      <dgm:prSet/>
      <dgm:spPr/>
      <dgm:t>
        <a:bodyPr/>
        <a:lstStyle/>
        <a:p>
          <a:endParaRPr lang="en-US"/>
        </a:p>
      </dgm:t>
    </dgm:pt>
    <dgm:pt modelId="{A3C80391-7E02-435F-9161-B888ED2D91D1}" type="sibTrans" cxnId="{9E138456-FC25-4D62-8DE4-5F8E41EB8155}">
      <dgm:prSet/>
      <dgm:spPr/>
      <dgm:t>
        <a:bodyPr/>
        <a:lstStyle/>
        <a:p>
          <a:endParaRPr lang="en-US"/>
        </a:p>
      </dgm:t>
    </dgm:pt>
    <dgm:pt modelId="{2F3BD1E5-32F6-4529-BA46-54B15B4EA469}" type="pres">
      <dgm:prSet presAssocID="{1B40C8D9-41AC-4C39-B11C-84CEF02F1DF7}" presName="vert0" presStyleCnt="0">
        <dgm:presLayoutVars>
          <dgm:dir/>
          <dgm:animOne val="branch"/>
          <dgm:animLvl val="lvl"/>
        </dgm:presLayoutVars>
      </dgm:prSet>
      <dgm:spPr/>
    </dgm:pt>
    <dgm:pt modelId="{D3949680-825A-4C0E-A58B-68E62B7900C3}" type="pres">
      <dgm:prSet presAssocID="{5870CA0F-CD7A-490D-AEF0-D79F25AB66B6}" presName="thickLine" presStyleLbl="alignNode1" presStyleIdx="0" presStyleCnt="6"/>
      <dgm:spPr/>
    </dgm:pt>
    <dgm:pt modelId="{5110E752-5E7B-47CD-B8DF-A69D96DF48BB}" type="pres">
      <dgm:prSet presAssocID="{5870CA0F-CD7A-490D-AEF0-D79F25AB66B6}" presName="horz1" presStyleCnt="0"/>
      <dgm:spPr/>
    </dgm:pt>
    <dgm:pt modelId="{4193DC34-CC43-42A1-BFB0-7CE14C3A4C33}" type="pres">
      <dgm:prSet presAssocID="{5870CA0F-CD7A-490D-AEF0-D79F25AB66B6}" presName="tx1" presStyleLbl="revTx" presStyleIdx="0" presStyleCnt="6"/>
      <dgm:spPr/>
    </dgm:pt>
    <dgm:pt modelId="{AB72F418-25B5-4814-AF69-BB313574ADE5}" type="pres">
      <dgm:prSet presAssocID="{5870CA0F-CD7A-490D-AEF0-D79F25AB66B6}" presName="vert1" presStyleCnt="0"/>
      <dgm:spPr/>
    </dgm:pt>
    <dgm:pt modelId="{CCB1AFC8-4757-4C8F-B62C-1BEA855D25C6}" type="pres">
      <dgm:prSet presAssocID="{D6CC95EA-8EF0-4EB0-AB2D-5B35C17171BB}" presName="thickLine" presStyleLbl="alignNode1" presStyleIdx="1" presStyleCnt="6"/>
      <dgm:spPr/>
    </dgm:pt>
    <dgm:pt modelId="{339EBB61-746B-4537-A475-6B23241A7380}" type="pres">
      <dgm:prSet presAssocID="{D6CC95EA-8EF0-4EB0-AB2D-5B35C17171BB}" presName="horz1" presStyleCnt="0"/>
      <dgm:spPr/>
    </dgm:pt>
    <dgm:pt modelId="{6D539A36-FF9E-4D2F-9EA0-55B2405BA821}" type="pres">
      <dgm:prSet presAssocID="{D6CC95EA-8EF0-4EB0-AB2D-5B35C17171BB}" presName="tx1" presStyleLbl="revTx" presStyleIdx="1" presStyleCnt="6"/>
      <dgm:spPr/>
    </dgm:pt>
    <dgm:pt modelId="{558D1ACF-2D97-4078-941A-228BDDE1E6A4}" type="pres">
      <dgm:prSet presAssocID="{D6CC95EA-8EF0-4EB0-AB2D-5B35C17171BB}" presName="vert1" presStyleCnt="0"/>
      <dgm:spPr/>
    </dgm:pt>
    <dgm:pt modelId="{EEB35660-A6E0-4B2D-AACA-1162AF08A9C0}" type="pres">
      <dgm:prSet presAssocID="{0C6620F3-BE4D-496C-B1F4-606A1BF1A66A}" presName="thickLine" presStyleLbl="alignNode1" presStyleIdx="2" presStyleCnt="6"/>
      <dgm:spPr/>
    </dgm:pt>
    <dgm:pt modelId="{EA961978-0858-4BB7-9C5C-CD843E23E297}" type="pres">
      <dgm:prSet presAssocID="{0C6620F3-BE4D-496C-B1F4-606A1BF1A66A}" presName="horz1" presStyleCnt="0"/>
      <dgm:spPr/>
    </dgm:pt>
    <dgm:pt modelId="{68885FB0-11D3-4217-8936-6B4F2F642250}" type="pres">
      <dgm:prSet presAssocID="{0C6620F3-BE4D-496C-B1F4-606A1BF1A66A}" presName="tx1" presStyleLbl="revTx" presStyleIdx="2" presStyleCnt="6"/>
      <dgm:spPr/>
    </dgm:pt>
    <dgm:pt modelId="{F51302A4-EF13-4665-BDAE-3E855120DABB}" type="pres">
      <dgm:prSet presAssocID="{0C6620F3-BE4D-496C-B1F4-606A1BF1A66A}" presName="vert1" presStyleCnt="0"/>
      <dgm:spPr/>
    </dgm:pt>
    <dgm:pt modelId="{ED1D01FF-44BF-4BE1-97E8-0613DC06AEA1}" type="pres">
      <dgm:prSet presAssocID="{A105A3FB-0DEA-4A75-A728-BDF713E9262B}" presName="thickLine" presStyleLbl="alignNode1" presStyleIdx="3" presStyleCnt="6"/>
      <dgm:spPr/>
    </dgm:pt>
    <dgm:pt modelId="{54FF1184-13FE-41BD-8D26-092E402ADF1D}" type="pres">
      <dgm:prSet presAssocID="{A105A3FB-0DEA-4A75-A728-BDF713E9262B}" presName="horz1" presStyleCnt="0"/>
      <dgm:spPr/>
    </dgm:pt>
    <dgm:pt modelId="{3FD52C1F-D674-4B19-BFFB-C22BB199ED93}" type="pres">
      <dgm:prSet presAssocID="{A105A3FB-0DEA-4A75-A728-BDF713E9262B}" presName="tx1" presStyleLbl="revTx" presStyleIdx="3" presStyleCnt="6"/>
      <dgm:spPr/>
    </dgm:pt>
    <dgm:pt modelId="{E9CF8EC7-566D-45C6-8AD8-7E7515856323}" type="pres">
      <dgm:prSet presAssocID="{A105A3FB-0DEA-4A75-A728-BDF713E9262B}" presName="vert1" presStyleCnt="0"/>
      <dgm:spPr/>
    </dgm:pt>
    <dgm:pt modelId="{0A720801-624C-4180-B92B-FE464A98F63E}" type="pres">
      <dgm:prSet presAssocID="{4D3741B8-0616-4523-BE5D-5CC7EE9EEFAE}" presName="thickLine" presStyleLbl="alignNode1" presStyleIdx="4" presStyleCnt="6"/>
      <dgm:spPr/>
    </dgm:pt>
    <dgm:pt modelId="{93BDCCA6-B81F-47D7-87F6-CB350AF6FA05}" type="pres">
      <dgm:prSet presAssocID="{4D3741B8-0616-4523-BE5D-5CC7EE9EEFAE}" presName="horz1" presStyleCnt="0"/>
      <dgm:spPr/>
    </dgm:pt>
    <dgm:pt modelId="{7E41C413-AE75-4F02-9DF2-F20C7D2B3C84}" type="pres">
      <dgm:prSet presAssocID="{4D3741B8-0616-4523-BE5D-5CC7EE9EEFAE}" presName="tx1" presStyleLbl="revTx" presStyleIdx="4" presStyleCnt="6"/>
      <dgm:spPr/>
    </dgm:pt>
    <dgm:pt modelId="{0F6300E5-EE94-4ED7-8297-F8FB7FA95AB3}" type="pres">
      <dgm:prSet presAssocID="{4D3741B8-0616-4523-BE5D-5CC7EE9EEFAE}" presName="vert1" presStyleCnt="0"/>
      <dgm:spPr/>
    </dgm:pt>
    <dgm:pt modelId="{94C76DFD-3098-4A05-AD4A-B90F40EDA71B}" type="pres">
      <dgm:prSet presAssocID="{EA052EFC-9B14-4177-929C-26C742A56186}" presName="thickLine" presStyleLbl="alignNode1" presStyleIdx="5" presStyleCnt="6"/>
      <dgm:spPr/>
    </dgm:pt>
    <dgm:pt modelId="{B0CE1CA2-A433-4153-B165-7DAD518F6972}" type="pres">
      <dgm:prSet presAssocID="{EA052EFC-9B14-4177-929C-26C742A56186}" presName="horz1" presStyleCnt="0"/>
      <dgm:spPr/>
    </dgm:pt>
    <dgm:pt modelId="{D0D80102-FFC8-4C8C-8E14-BBD013EA35FA}" type="pres">
      <dgm:prSet presAssocID="{EA052EFC-9B14-4177-929C-26C742A56186}" presName="tx1" presStyleLbl="revTx" presStyleIdx="5" presStyleCnt="6"/>
      <dgm:spPr/>
    </dgm:pt>
    <dgm:pt modelId="{D6C1910F-4896-4D0B-B095-239663ACB12E}" type="pres">
      <dgm:prSet presAssocID="{EA052EFC-9B14-4177-929C-26C742A56186}" presName="vert1" presStyleCnt="0"/>
      <dgm:spPr/>
    </dgm:pt>
  </dgm:ptLst>
  <dgm:cxnLst>
    <dgm:cxn modelId="{13D97511-8729-426E-B26F-70324330802F}" type="presOf" srcId="{4D3741B8-0616-4523-BE5D-5CC7EE9EEFAE}" destId="{7E41C413-AE75-4F02-9DF2-F20C7D2B3C84}" srcOrd="0" destOrd="0" presId="urn:microsoft.com/office/officeart/2008/layout/LinedList"/>
    <dgm:cxn modelId="{E76F3027-D108-4CF1-8CA2-C07617C8E566}" type="presOf" srcId="{5870CA0F-CD7A-490D-AEF0-D79F25AB66B6}" destId="{4193DC34-CC43-42A1-BFB0-7CE14C3A4C33}" srcOrd="0" destOrd="0" presId="urn:microsoft.com/office/officeart/2008/layout/LinedList"/>
    <dgm:cxn modelId="{027D9B41-8B1E-4333-8064-7FBEF630E321}" type="presOf" srcId="{0C6620F3-BE4D-496C-B1F4-606A1BF1A66A}" destId="{68885FB0-11D3-4217-8936-6B4F2F642250}" srcOrd="0" destOrd="0" presId="urn:microsoft.com/office/officeart/2008/layout/LinedList"/>
    <dgm:cxn modelId="{A7619E43-5BCA-4245-87F6-492317D99BF9}" type="presOf" srcId="{1B40C8D9-41AC-4C39-B11C-84CEF02F1DF7}" destId="{2F3BD1E5-32F6-4529-BA46-54B15B4EA469}" srcOrd="0" destOrd="0" presId="urn:microsoft.com/office/officeart/2008/layout/LinedList"/>
    <dgm:cxn modelId="{873CE96A-B67B-4CB5-AC3E-26A5EF880945}" srcId="{1B40C8D9-41AC-4C39-B11C-84CEF02F1DF7}" destId="{4D3741B8-0616-4523-BE5D-5CC7EE9EEFAE}" srcOrd="4" destOrd="0" parTransId="{63E9ABFB-2B7C-494E-9C95-CA83A46DD20E}" sibTransId="{18E7DF56-7BFD-441F-8670-52DBFB2919BF}"/>
    <dgm:cxn modelId="{5B72D24E-09A0-4012-AB2B-3158F23E8329}" srcId="{1B40C8D9-41AC-4C39-B11C-84CEF02F1DF7}" destId="{0C6620F3-BE4D-496C-B1F4-606A1BF1A66A}" srcOrd="2" destOrd="0" parTransId="{625AD65E-5CF4-4E04-ACB0-FA68183299B8}" sibTransId="{F4B04701-B085-456E-BC1C-536A144681D6}"/>
    <dgm:cxn modelId="{9E138456-FC25-4D62-8DE4-5F8E41EB8155}" srcId="{1B40C8D9-41AC-4C39-B11C-84CEF02F1DF7}" destId="{EA052EFC-9B14-4177-929C-26C742A56186}" srcOrd="5" destOrd="0" parTransId="{F37B9295-B427-4745-A259-388CCC43469F}" sibTransId="{A3C80391-7E02-435F-9161-B888ED2D91D1}"/>
    <dgm:cxn modelId="{9FCF159B-E214-413D-AA26-62F1CD2F026D}" type="presOf" srcId="{A105A3FB-0DEA-4A75-A728-BDF713E9262B}" destId="{3FD52C1F-D674-4B19-BFFB-C22BB199ED93}" srcOrd="0" destOrd="0" presId="urn:microsoft.com/office/officeart/2008/layout/LinedList"/>
    <dgm:cxn modelId="{50CF4FB6-A74F-40B3-8656-368468154BF7}" srcId="{1B40C8D9-41AC-4C39-B11C-84CEF02F1DF7}" destId="{5870CA0F-CD7A-490D-AEF0-D79F25AB66B6}" srcOrd="0" destOrd="0" parTransId="{1059E964-40BE-47C3-9E40-E2EF34A0F1BA}" sibTransId="{B20F6686-D8D3-405F-98E6-C4410C5D8248}"/>
    <dgm:cxn modelId="{2E302CD0-107F-49EA-9228-8DC7E2987DC3}" type="presOf" srcId="{D6CC95EA-8EF0-4EB0-AB2D-5B35C17171BB}" destId="{6D539A36-FF9E-4D2F-9EA0-55B2405BA821}" srcOrd="0" destOrd="0" presId="urn:microsoft.com/office/officeart/2008/layout/LinedList"/>
    <dgm:cxn modelId="{2817CAEF-CAAD-4729-9F82-3F1A7EA7ABBF}" type="presOf" srcId="{EA052EFC-9B14-4177-929C-26C742A56186}" destId="{D0D80102-FFC8-4C8C-8E14-BBD013EA35FA}" srcOrd="0" destOrd="0" presId="urn:microsoft.com/office/officeart/2008/layout/LinedList"/>
    <dgm:cxn modelId="{BE4E07F4-4108-41EE-BB98-C90F5CE95F03}" srcId="{1B40C8D9-41AC-4C39-B11C-84CEF02F1DF7}" destId="{A105A3FB-0DEA-4A75-A728-BDF713E9262B}" srcOrd="3" destOrd="0" parTransId="{19BF9507-B51B-4FE1-8DCE-24072AB59664}" sibTransId="{847868A2-EF06-4A55-8D97-A3332AC5F83C}"/>
    <dgm:cxn modelId="{31424AFE-F5F5-48BB-A879-974C25E3BCC8}" srcId="{1B40C8D9-41AC-4C39-B11C-84CEF02F1DF7}" destId="{D6CC95EA-8EF0-4EB0-AB2D-5B35C17171BB}" srcOrd="1" destOrd="0" parTransId="{030022A9-EF4D-469C-AA65-97BCD946B105}" sibTransId="{4AB5253A-8CAF-45F2-B3D2-A06910D096F6}"/>
    <dgm:cxn modelId="{139EC23F-7803-49C3-A2F2-7C64C2D07947}" type="presParOf" srcId="{2F3BD1E5-32F6-4529-BA46-54B15B4EA469}" destId="{D3949680-825A-4C0E-A58B-68E62B7900C3}" srcOrd="0" destOrd="0" presId="urn:microsoft.com/office/officeart/2008/layout/LinedList"/>
    <dgm:cxn modelId="{7E49C391-0890-4ADB-961F-8C0230350D10}" type="presParOf" srcId="{2F3BD1E5-32F6-4529-BA46-54B15B4EA469}" destId="{5110E752-5E7B-47CD-B8DF-A69D96DF48BB}" srcOrd="1" destOrd="0" presId="urn:microsoft.com/office/officeart/2008/layout/LinedList"/>
    <dgm:cxn modelId="{3E6A3292-AC1F-4814-9B9D-A3B6726669E6}" type="presParOf" srcId="{5110E752-5E7B-47CD-B8DF-A69D96DF48BB}" destId="{4193DC34-CC43-42A1-BFB0-7CE14C3A4C33}" srcOrd="0" destOrd="0" presId="urn:microsoft.com/office/officeart/2008/layout/LinedList"/>
    <dgm:cxn modelId="{5D253812-E990-4EA0-A45E-7D60231BFA2E}" type="presParOf" srcId="{5110E752-5E7B-47CD-B8DF-A69D96DF48BB}" destId="{AB72F418-25B5-4814-AF69-BB313574ADE5}" srcOrd="1" destOrd="0" presId="urn:microsoft.com/office/officeart/2008/layout/LinedList"/>
    <dgm:cxn modelId="{9D6E493F-AA36-44F0-98A9-19C2B9BD0283}" type="presParOf" srcId="{2F3BD1E5-32F6-4529-BA46-54B15B4EA469}" destId="{CCB1AFC8-4757-4C8F-B62C-1BEA855D25C6}" srcOrd="2" destOrd="0" presId="urn:microsoft.com/office/officeart/2008/layout/LinedList"/>
    <dgm:cxn modelId="{682DBD7B-0592-44E9-AFAB-E69677941848}" type="presParOf" srcId="{2F3BD1E5-32F6-4529-BA46-54B15B4EA469}" destId="{339EBB61-746B-4537-A475-6B23241A7380}" srcOrd="3" destOrd="0" presId="urn:microsoft.com/office/officeart/2008/layout/LinedList"/>
    <dgm:cxn modelId="{A6F09988-BAAA-47F6-9CB0-D0044E25A8EF}" type="presParOf" srcId="{339EBB61-746B-4537-A475-6B23241A7380}" destId="{6D539A36-FF9E-4D2F-9EA0-55B2405BA821}" srcOrd="0" destOrd="0" presId="urn:microsoft.com/office/officeart/2008/layout/LinedList"/>
    <dgm:cxn modelId="{5F3772E4-7689-4F98-B438-AFB22200A4FE}" type="presParOf" srcId="{339EBB61-746B-4537-A475-6B23241A7380}" destId="{558D1ACF-2D97-4078-941A-228BDDE1E6A4}" srcOrd="1" destOrd="0" presId="urn:microsoft.com/office/officeart/2008/layout/LinedList"/>
    <dgm:cxn modelId="{BE10BAF8-0430-46F1-82EB-2B8E58EE3E53}" type="presParOf" srcId="{2F3BD1E5-32F6-4529-BA46-54B15B4EA469}" destId="{EEB35660-A6E0-4B2D-AACA-1162AF08A9C0}" srcOrd="4" destOrd="0" presId="urn:microsoft.com/office/officeart/2008/layout/LinedList"/>
    <dgm:cxn modelId="{E88BEBE3-D2E2-44C8-98C9-1A95F322527B}" type="presParOf" srcId="{2F3BD1E5-32F6-4529-BA46-54B15B4EA469}" destId="{EA961978-0858-4BB7-9C5C-CD843E23E297}" srcOrd="5" destOrd="0" presId="urn:microsoft.com/office/officeart/2008/layout/LinedList"/>
    <dgm:cxn modelId="{2F0CA3FA-E508-4CF6-9DA9-19C19AB14D82}" type="presParOf" srcId="{EA961978-0858-4BB7-9C5C-CD843E23E297}" destId="{68885FB0-11D3-4217-8936-6B4F2F642250}" srcOrd="0" destOrd="0" presId="urn:microsoft.com/office/officeart/2008/layout/LinedList"/>
    <dgm:cxn modelId="{5B7D2AF4-4D0F-42F5-8942-90C83716014C}" type="presParOf" srcId="{EA961978-0858-4BB7-9C5C-CD843E23E297}" destId="{F51302A4-EF13-4665-BDAE-3E855120DABB}" srcOrd="1" destOrd="0" presId="urn:microsoft.com/office/officeart/2008/layout/LinedList"/>
    <dgm:cxn modelId="{2C50C14E-38A3-435D-AEFA-6F0F9BE30ED9}" type="presParOf" srcId="{2F3BD1E5-32F6-4529-BA46-54B15B4EA469}" destId="{ED1D01FF-44BF-4BE1-97E8-0613DC06AEA1}" srcOrd="6" destOrd="0" presId="urn:microsoft.com/office/officeart/2008/layout/LinedList"/>
    <dgm:cxn modelId="{84D5F8D4-FDFF-4353-90E4-84B28CF0A47F}" type="presParOf" srcId="{2F3BD1E5-32F6-4529-BA46-54B15B4EA469}" destId="{54FF1184-13FE-41BD-8D26-092E402ADF1D}" srcOrd="7" destOrd="0" presId="urn:microsoft.com/office/officeart/2008/layout/LinedList"/>
    <dgm:cxn modelId="{6D571525-F38F-4890-84E0-D89AF520BBB1}" type="presParOf" srcId="{54FF1184-13FE-41BD-8D26-092E402ADF1D}" destId="{3FD52C1F-D674-4B19-BFFB-C22BB199ED93}" srcOrd="0" destOrd="0" presId="urn:microsoft.com/office/officeart/2008/layout/LinedList"/>
    <dgm:cxn modelId="{0CB98816-D186-4F73-9B0B-2E9C29F7F7E4}" type="presParOf" srcId="{54FF1184-13FE-41BD-8D26-092E402ADF1D}" destId="{E9CF8EC7-566D-45C6-8AD8-7E7515856323}" srcOrd="1" destOrd="0" presId="urn:microsoft.com/office/officeart/2008/layout/LinedList"/>
    <dgm:cxn modelId="{0979B542-3E91-4CE1-9002-0A109A9D29E9}" type="presParOf" srcId="{2F3BD1E5-32F6-4529-BA46-54B15B4EA469}" destId="{0A720801-624C-4180-B92B-FE464A98F63E}" srcOrd="8" destOrd="0" presId="urn:microsoft.com/office/officeart/2008/layout/LinedList"/>
    <dgm:cxn modelId="{40F9855E-6F34-4C28-9832-6B9E46D4B953}" type="presParOf" srcId="{2F3BD1E5-32F6-4529-BA46-54B15B4EA469}" destId="{93BDCCA6-B81F-47D7-87F6-CB350AF6FA05}" srcOrd="9" destOrd="0" presId="urn:microsoft.com/office/officeart/2008/layout/LinedList"/>
    <dgm:cxn modelId="{23216A58-0B3A-4BE8-B98D-9E594FC4739D}" type="presParOf" srcId="{93BDCCA6-B81F-47D7-87F6-CB350AF6FA05}" destId="{7E41C413-AE75-4F02-9DF2-F20C7D2B3C84}" srcOrd="0" destOrd="0" presId="urn:microsoft.com/office/officeart/2008/layout/LinedList"/>
    <dgm:cxn modelId="{B6FC843E-40B5-40BF-B7B5-D17148425993}" type="presParOf" srcId="{93BDCCA6-B81F-47D7-87F6-CB350AF6FA05}" destId="{0F6300E5-EE94-4ED7-8297-F8FB7FA95AB3}" srcOrd="1" destOrd="0" presId="urn:microsoft.com/office/officeart/2008/layout/LinedList"/>
    <dgm:cxn modelId="{B4528822-C5A4-4FF1-BA3C-E412F3BBAE11}" type="presParOf" srcId="{2F3BD1E5-32F6-4529-BA46-54B15B4EA469}" destId="{94C76DFD-3098-4A05-AD4A-B90F40EDA71B}" srcOrd="10" destOrd="0" presId="urn:microsoft.com/office/officeart/2008/layout/LinedList"/>
    <dgm:cxn modelId="{A7CC285A-299A-4F65-BE1F-0150A6A8F503}" type="presParOf" srcId="{2F3BD1E5-32F6-4529-BA46-54B15B4EA469}" destId="{B0CE1CA2-A433-4153-B165-7DAD518F6972}" srcOrd="11" destOrd="0" presId="urn:microsoft.com/office/officeart/2008/layout/LinedList"/>
    <dgm:cxn modelId="{C94E4D5D-273F-47C4-81E5-B62C948C9B35}" type="presParOf" srcId="{B0CE1CA2-A433-4153-B165-7DAD518F6972}" destId="{D0D80102-FFC8-4C8C-8E14-BBD013EA35FA}" srcOrd="0" destOrd="0" presId="urn:microsoft.com/office/officeart/2008/layout/LinedList"/>
    <dgm:cxn modelId="{54BE4241-FB4A-4D8D-AD4B-B8500EA41E80}" type="presParOf" srcId="{B0CE1CA2-A433-4153-B165-7DAD518F6972}" destId="{D6C1910F-4896-4D0B-B095-239663ACB12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CABBECB-20F6-4E4D-B058-12C096AF7765}" type="doc">
      <dgm:prSet loTypeId="urn:microsoft.com/office/officeart/2018/2/layout/IconCircleList" loCatId="icon" qsTypeId="urn:microsoft.com/office/officeart/2005/8/quickstyle/simple1" qsCatId="simple" csTypeId="urn:microsoft.com/office/officeart/2018/5/colors/Iconchunking_neutralicon_accent4_2" csCatId="accent4" phldr="1"/>
      <dgm:spPr/>
      <dgm:t>
        <a:bodyPr/>
        <a:lstStyle/>
        <a:p>
          <a:endParaRPr lang="en-US"/>
        </a:p>
      </dgm:t>
    </dgm:pt>
    <dgm:pt modelId="{E7ADFD96-8C11-472B-BF90-CFEE5B7D96B1}">
      <dgm:prSet/>
      <dgm:spPr/>
      <dgm:t>
        <a:bodyPr/>
        <a:lstStyle/>
        <a:p>
          <a:pPr>
            <a:lnSpc>
              <a:spcPct val="100000"/>
            </a:lnSpc>
          </a:pPr>
          <a:r>
            <a:rPr lang="en-US" b="1"/>
            <a:t>Unaware of services </a:t>
          </a:r>
        </a:p>
      </dgm:t>
    </dgm:pt>
    <dgm:pt modelId="{B01A89F4-32BF-45D6-8F89-DE77EEC62545}" type="parTrans" cxnId="{65C8DA4F-621E-4D67-BDAA-7A8AC374012A}">
      <dgm:prSet/>
      <dgm:spPr/>
      <dgm:t>
        <a:bodyPr/>
        <a:lstStyle/>
        <a:p>
          <a:endParaRPr lang="en-US"/>
        </a:p>
      </dgm:t>
    </dgm:pt>
    <dgm:pt modelId="{748CCF97-7631-43D3-A23C-A80E282FE0DE}" type="sibTrans" cxnId="{65C8DA4F-621E-4D67-BDAA-7A8AC374012A}">
      <dgm:prSet/>
      <dgm:spPr/>
      <dgm:t>
        <a:bodyPr/>
        <a:lstStyle/>
        <a:p>
          <a:pPr>
            <a:lnSpc>
              <a:spcPct val="100000"/>
            </a:lnSpc>
          </a:pPr>
          <a:endParaRPr lang="en-US"/>
        </a:p>
      </dgm:t>
    </dgm:pt>
    <dgm:pt modelId="{76C4AB0B-E074-4135-A8F9-269619295D64}">
      <dgm:prSet/>
      <dgm:spPr/>
      <dgm:t>
        <a:bodyPr/>
        <a:lstStyle/>
        <a:p>
          <a:pPr>
            <a:lnSpc>
              <a:spcPct val="100000"/>
            </a:lnSpc>
          </a:pPr>
          <a:r>
            <a:rPr lang="en-US" b="1"/>
            <a:t>No adequate childcare</a:t>
          </a:r>
        </a:p>
      </dgm:t>
    </dgm:pt>
    <dgm:pt modelId="{22B1F246-D913-45A1-8AB5-EC3E348A4E60}" type="parTrans" cxnId="{31655AD9-543A-448F-88F3-755B42AF3AC7}">
      <dgm:prSet/>
      <dgm:spPr/>
      <dgm:t>
        <a:bodyPr/>
        <a:lstStyle/>
        <a:p>
          <a:endParaRPr lang="en-US"/>
        </a:p>
      </dgm:t>
    </dgm:pt>
    <dgm:pt modelId="{C5FF8ADC-908F-4FF5-9B92-27D99B101C92}" type="sibTrans" cxnId="{31655AD9-543A-448F-88F3-755B42AF3AC7}">
      <dgm:prSet/>
      <dgm:spPr/>
      <dgm:t>
        <a:bodyPr/>
        <a:lstStyle/>
        <a:p>
          <a:pPr>
            <a:lnSpc>
              <a:spcPct val="100000"/>
            </a:lnSpc>
          </a:pPr>
          <a:endParaRPr lang="en-US"/>
        </a:p>
      </dgm:t>
    </dgm:pt>
    <dgm:pt modelId="{8030949C-9060-456C-9757-FD7246C2729F}">
      <dgm:prSet/>
      <dgm:spPr/>
      <dgm:t>
        <a:bodyPr/>
        <a:lstStyle/>
        <a:p>
          <a:pPr>
            <a:lnSpc>
              <a:spcPct val="100000"/>
            </a:lnSpc>
          </a:pPr>
          <a:r>
            <a:rPr lang="en-US" b="1"/>
            <a:t>Few job skill programs</a:t>
          </a:r>
        </a:p>
      </dgm:t>
    </dgm:pt>
    <dgm:pt modelId="{9E4D9ADF-4FA6-489E-B1C4-3A8BACB74CCB}" type="parTrans" cxnId="{2D70CA49-7ABA-4EA8-8173-9B034A53F6EC}">
      <dgm:prSet/>
      <dgm:spPr/>
      <dgm:t>
        <a:bodyPr/>
        <a:lstStyle/>
        <a:p>
          <a:endParaRPr lang="en-US"/>
        </a:p>
      </dgm:t>
    </dgm:pt>
    <dgm:pt modelId="{3A3F1CFF-784B-4FB8-90ED-79D3F67C8731}" type="sibTrans" cxnId="{2D70CA49-7ABA-4EA8-8173-9B034A53F6EC}">
      <dgm:prSet/>
      <dgm:spPr/>
      <dgm:t>
        <a:bodyPr/>
        <a:lstStyle/>
        <a:p>
          <a:pPr>
            <a:lnSpc>
              <a:spcPct val="100000"/>
            </a:lnSpc>
          </a:pPr>
          <a:endParaRPr lang="en-US"/>
        </a:p>
      </dgm:t>
    </dgm:pt>
    <dgm:pt modelId="{55BF346B-735D-4E6F-8F1A-850104C15703}">
      <dgm:prSet/>
      <dgm:spPr/>
      <dgm:t>
        <a:bodyPr/>
        <a:lstStyle/>
        <a:p>
          <a:pPr>
            <a:lnSpc>
              <a:spcPct val="100000"/>
            </a:lnSpc>
          </a:pPr>
          <a:r>
            <a:rPr lang="en-US" b="1"/>
            <a:t>Negative experience</a:t>
          </a:r>
        </a:p>
      </dgm:t>
    </dgm:pt>
    <dgm:pt modelId="{79486331-B36E-4F5B-B8A8-B113E9878EC4}" type="parTrans" cxnId="{33704948-36C7-4CA4-A99A-6639CCB061A8}">
      <dgm:prSet/>
      <dgm:spPr/>
      <dgm:t>
        <a:bodyPr/>
        <a:lstStyle/>
        <a:p>
          <a:endParaRPr lang="en-US"/>
        </a:p>
      </dgm:t>
    </dgm:pt>
    <dgm:pt modelId="{ABA25B2B-1734-4814-B523-810A6586DA50}" type="sibTrans" cxnId="{33704948-36C7-4CA4-A99A-6639CCB061A8}">
      <dgm:prSet/>
      <dgm:spPr/>
      <dgm:t>
        <a:bodyPr/>
        <a:lstStyle/>
        <a:p>
          <a:pPr>
            <a:lnSpc>
              <a:spcPct val="100000"/>
            </a:lnSpc>
          </a:pPr>
          <a:endParaRPr lang="en-US"/>
        </a:p>
      </dgm:t>
    </dgm:pt>
    <dgm:pt modelId="{3EED92FF-8EA5-4B7F-AE1C-76C904323204}">
      <dgm:prSet/>
      <dgm:spPr/>
      <dgm:t>
        <a:bodyPr/>
        <a:lstStyle/>
        <a:p>
          <a:pPr>
            <a:lnSpc>
              <a:spcPct val="100000"/>
            </a:lnSpc>
          </a:pPr>
          <a:r>
            <a:rPr lang="en-US" b="1"/>
            <a:t>Isolation from services</a:t>
          </a:r>
        </a:p>
      </dgm:t>
    </dgm:pt>
    <dgm:pt modelId="{81310AC3-EE6D-4846-874C-ECA4CC5370B9}" type="parTrans" cxnId="{88BA79FB-C7A2-4290-9099-ECB980105AB9}">
      <dgm:prSet/>
      <dgm:spPr/>
      <dgm:t>
        <a:bodyPr/>
        <a:lstStyle/>
        <a:p>
          <a:endParaRPr lang="en-US"/>
        </a:p>
      </dgm:t>
    </dgm:pt>
    <dgm:pt modelId="{551B6EE3-2585-46F2-A33F-93668AD0FE22}" type="sibTrans" cxnId="{88BA79FB-C7A2-4290-9099-ECB980105AB9}">
      <dgm:prSet/>
      <dgm:spPr/>
      <dgm:t>
        <a:bodyPr/>
        <a:lstStyle/>
        <a:p>
          <a:pPr>
            <a:lnSpc>
              <a:spcPct val="100000"/>
            </a:lnSpc>
          </a:pPr>
          <a:endParaRPr lang="en-US"/>
        </a:p>
      </dgm:t>
    </dgm:pt>
    <dgm:pt modelId="{EB5F84A1-AE94-4721-8D2A-922C28400718}">
      <dgm:prSet/>
      <dgm:spPr/>
      <dgm:t>
        <a:bodyPr/>
        <a:lstStyle/>
        <a:p>
          <a:pPr>
            <a:lnSpc>
              <a:spcPct val="100000"/>
            </a:lnSpc>
          </a:pPr>
          <a:r>
            <a:rPr lang="en-US" b="1"/>
            <a:t>No support of family, friends</a:t>
          </a:r>
        </a:p>
      </dgm:t>
    </dgm:pt>
    <dgm:pt modelId="{7F37BFD8-4818-4366-9BE7-7E24BB59599E}" type="parTrans" cxnId="{7FFEF493-6588-449E-9E87-885EE5093106}">
      <dgm:prSet/>
      <dgm:spPr/>
      <dgm:t>
        <a:bodyPr/>
        <a:lstStyle/>
        <a:p>
          <a:endParaRPr lang="en-US"/>
        </a:p>
      </dgm:t>
    </dgm:pt>
    <dgm:pt modelId="{B78B8952-9DB3-4463-A246-DC2E1D8B59E6}" type="sibTrans" cxnId="{7FFEF493-6588-449E-9E87-885EE5093106}">
      <dgm:prSet/>
      <dgm:spPr/>
      <dgm:t>
        <a:bodyPr/>
        <a:lstStyle/>
        <a:p>
          <a:endParaRPr lang="en-US"/>
        </a:p>
      </dgm:t>
    </dgm:pt>
    <dgm:pt modelId="{1FC6CE05-6FF5-4A7F-AFAA-24682CF0061C}" type="pres">
      <dgm:prSet presAssocID="{DCABBECB-20F6-4E4D-B058-12C096AF7765}" presName="root" presStyleCnt="0">
        <dgm:presLayoutVars>
          <dgm:dir/>
          <dgm:resizeHandles val="exact"/>
        </dgm:presLayoutVars>
      </dgm:prSet>
      <dgm:spPr/>
    </dgm:pt>
    <dgm:pt modelId="{7227BA2A-14F1-4237-BDFC-F2E4E92A7794}" type="pres">
      <dgm:prSet presAssocID="{DCABBECB-20F6-4E4D-B058-12C096AF7765}" presName="container" presStyleCnt="0">
        <dgm:presLayoutVars>
          <dgm:dir/>
          <dgm:resizeHandles val="exact"/>
        </dgm:presLayoutVars>
      </dgm:prSet>
      <dgm:spPr/>
    </dgm:pt>
    <dgm:pt modelId="{2D0D1136-DAF1-4916-8AD9-1DAC55FA3007}" type="pres">
      <dgm:prSet presAssocID="{E7ADFD96-8C11-472B-BF90-CFEE5B7D96B1}" presName="compNode" presStyleCnt="0"/>
      <dgm:spPr/>
    </dgm:pt>
    <dgm:pt modelId="{564DEC7E-B57E-43D2-9ABB-8483EC09978F}" type="pres">
      <dgm:prSet presAssocID="{E7ADFD96-8C11-472B-BF90-CFEE5B7D96B1}" presName="iconBgRect" presStyleLbl="bgShp" presStyleIdx="0" presStyleCnt="6"/>
      <dgm:spPr/>
    </dgm:pt>
    <dgm:pt modelId="{7452EE7B-9A3A-4FA8-88E6-D243C06CAEB2}" type="pres">
      <dgm:prSet presAssocID="{E7ADFD96-8C11-472B-BF90-CFEE5B7D96B1}"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fused Person"/>
        </a:ext>
      </dgm:extLst>
    </dgm:pt>
    <dgm:pt modelId="{1FAEA349-FFD7-4582-B835-06BABEF478A2}" type="pres">
      <dgm:prSet presAssocID="{E7ADFD96-8C11-472B-BF90-CFEE5B7D96B1}" presName="spaceRect" presStyleCnt="0"/>
      <dgm:spPr/>
    </dgm:pt>
    <dgm:pt modelId="{51508322-6EED-4857-84DD-1B9BB245338D}" type="pres">
      <dgm:prSet presAssocID="{E7ADFD96-8C11-472B-BF90-CFEE5B7D96B1}" presName="textRect" presStyleLbl="revTx" presStyleIdx="0" presStyleCnt="6">
        <dgm:presLayoutVars>
          <dgm:chMax val="1"/>
          <dgm:chPref val="1"/>
        </dgm:presLayoutVars>
      </dgm:prSet>
      <dgm:spPr/>
    </dgm:pt>
    <dgm:pt modelId="{EA474CB8-00DE-434F-8B18-AB5D533B28C5}" type="pres">
      <dgm:prSet presAssocID="{748CCF97-7631-43D3-A23C-A80E282FE0DE}" presName="sibTrans" presStyleLbl="sibTrans2D1" presStyleIdx="0" presStyleCnt="0"/>
      <dgm:spPr/>
    </dgm:pt>
    <dgm:pt modelId="{4F3980DE-C853-46B7-8B1D-45DB06F91AF4}" type="pres">
      <dgm:prSet presAssocID="{76C4AB0B-E074-4135-A8F9-269619295D64}" presName="compNode" presStyleCnt="0"/>
      <dgm:spPr/>
    </dgm:pt>
    <dgm:pt modelId="{A21CC7DE-3346-40D7-A287-F98525D2F185}" type="pres">
      <dgm:prSet presAssocID="{76C4AB0B-E074-4135-A8F9-269619295D64}" presName="iconBgRect" presStyleLbl="bgShp" presStyleIdx="1" presStyleCnt="6"/>
      <dgm:spPr/>
    </dgm:pt>
    <dgm:pt modelId="{2972130B-398F-4B77-AA87-4153C2A07287}" type="pres">
      <dgm:prSet presAssocID="{76C4AB0B-E074-4135-A8F9-269619295D6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rent and Child"/>
        </a:ext>
      </dgm:extLst>
    </dgm:pt>
    <dgm:pt modelId="{4E2D3F0A-AFD3-4476-B576-FB76A920BA9F}" type="pres">
      <dgm:prSet presAssocID="{76C4AB0B-E074-4135-A8F9-269619295D64}" presName="spaceRect" presStyleCnt="0"/>
      <dgm:spPr/>
    </dgm:pt>
    <dgm:pt modelId="{63F076D3-2A3A-48B4-8CE8-E1DEA967DB42}" type="pres">
      <dgm:prSet presAssocID="{76C4AB0B-E074-4135-A8F9-269619295D64}" presName="textRect" presStyleLbl="revTx" presStyleIdx="1" presStyleCnt="6">
        <dgm:presLayoutVars>
          <dgm:chMax val="1"/>
          <dgm:chPref val="1"/>
        </dgm:presLayoutVars>
      </dgm:prSet>
      <dgm:spPr/>
    </dgm:pt>
    <dgm:pt modelId="{AA4E6666-D575-4F7F-A035-2D8FDA07B619}" type="pres">
      <dgm:prSet presAssocID="{C5FF8ADC-908F-4FF5-9B92-27D99B101C92}" presName="sibTrans" presStyleLbl="sibTrans2D1" presStyleIdx="0" presStyleCnt="0"/>
      <dgm:spPr/>
    </dgm:pt>
    <dgm:pt modelId="{3B072DB6-280B-4089-819E-000D45BEF05C}" type="pres">
      <dgm:prSet presAssocID="{8030949C-9060-456C-9757-FD7246C2729F}" presName="compNode" presStyleCnt="0"/>
      <dgm:spPr/>
    </dgm:pt>
    <dgm:pt modelId="{B8630644-2526-4745-BE88-58027D18DC23}" type="pres">
      <dgm:prSet presAssocID="{8030949C-9060-456C-9757-FD7246C2729F}" presName="iconBgRect" presStyleLbl="bgShp" presStyleIdx="2" presStyleCnt="6"/>
      <dgm:spPr/>
    </dgm:pt>
    <dgm:pt modelId="{43F80838-CE4A-4AEA-BD67-4720EEBCE7E3}" type="pres">
      <dgm:prSet presAssocID="{8030949C-9060-456C-9757-FD7246C2729F}"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iefcase"/>
        </a:ext>
      </dgm:extLst>
    </dgm:pt>
    <dgm:pt modelId="{A670767F-EE85-451B-9B56-423B1E81F425}" type="pres">
      <dgm:prSet presAssocID="{8030949C-9060-456C-9757-FD7246C2729F}" presName="spaceRect" presStyleCnt="0"/>
      <dgm:spPr/>
    </dgm:pt>
    <dgm:pt modelId="{4C6336B2-5C13-447C-8C84-12EE8DCAADE4}" type="pres">
      <dgm:prSet presAssocID="{8030949C-9060-456C-9757-FD7246C2729F}" presName="textRect" presStyleLbl="revTx" presStyleIdx="2" presStyleCnt="6">
        <dgm:presLayoutVars>
          <dgm:chMax val="1"/>
          <dgm:chPref val="1"/>
        </dgm:presLayoutVars>
      </dgm:prSet>
      <dgm:spPr/>
    </dgm:pt>
    <dgm:pt modelId="{EF42D394-7C1D-4B74-A571-D28E7C5CA31A}" type="pres">
      <dgm:prSet presAssocID="{3A3F1CFF-784B-4FB8-90ED-79D3F67C8731}" presName="sibTrans" presStyleLbl="sibTrans2D1" presStyleIdx="0" presStyleCnt="0"/>
      <dgm:spPr/>
    </dgm:pt>
    <dgm:pt modelId="{B9E044F2-BB86-4D0E-8D93-ACE4F6E463AF}" type="pres">
      <dgm:prSet presAssocID="{55BF346B-735D-4E6F-8F1A-850104C15703}" presName="compNode" presStyleCnt="0"/>
      <dgm:spPr/>
    </dgm:pt>
    <dgm:pt modelId="{E6A3EB30-FBE2-4CF1-BBD6-52DD862732EE}" type="pres">
      <dgm:prSet presAssocID="{55BF346B-735D-4E6F-8F1A-850104C15703}" presName="iconBgRect" presStyleLbl="bgShp" presStyleIdx="3" presStyleCnt="6"/>
      <dgm:spPr/>
    </dgm:pt>
    <dgm:pt modelId="{20A13E78-4970-436B-A37B-AA7127CF8513}" type="pres">
      <dgm:prSet presAssocID="{55BF346B-735D-4E6F-8F1A-850104C15703}"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ad Face with No Fill"/>
        </a:ext>
      </dgm:extLst>
    </dgm:pt>
    <dgm:pt modelId="{52742663-627A-463D-800D-6FE3824660BF}" type="pres">
      <dgm:prSet presAssocID="{55BF346B-735D-4E6F-8F1A-850104C15703}" presName="spaceRect" presStyleCnt="0"/>
      <dgm:spPr/>
    </dgm:pt>
    <dgm:pt modelId="{7FD63D7C-BA3C-450A-9AB1-B69543549441}" type="pres">
      <dgm:prSet presAssocID="{55BF346B-735D-4E6F-8F1A-850104C15703}" presName="textRect" presStyleLbl="revTx" presStyleIdx="3" presStyleCnt="6">
        <dgm:presLayoutVars>
          <dgm:chMax val="1"/>
          <dgm:chPref val="1"/>
        </dgm:presLayoutVars>
      </dgm:prSet>
      <dgm:spPr/>
    </dgm:pt>
    <dgm:pt modelId="{9214ABD1-C60C-4100-845B-4B3FF199BBA3}" type="pres">
      <dgm:prSet presAssocID="{ABA25B2B-1734-4814-B523-810A6586DA50}" presName="sibTrans" presStyleLbl="sibTrans2D1" presStyleIdx="0" presStyleCnt="0"/>
      <dgm:spPr/>
    </dgm:pt>
    <dgm:pt modelId="{5E80385C-24B1-4B8F-8545-5AAD73CE648C}" type="pres">
      <dgm:prSet presAssocID="{3EED92FF-8EA5-4B7F-AE1C-76C904323204}" presName="compNode" presStyleCnt="0"/>
      <dgm:spPr/>
    </dgm:pt>
    <dgm:pt modelId="{EC766381-35C5-463A-92E9-5AE8C17382B4}" type="pres">
      <dgm:prSet presAssocID="{3EED92FF-8EA5-4B7F-AE1C-76C904323204}" presName="iconBgRect" presStyleLbl="bgShp" presStyleIdx="4" presStyleCnt="6"/>
      <dgm:spPr/>
    </dgm:pt>
    <dgm:pt modelId="{D1C46C51-7F42-4211-A617-DADBDBC7D4B3}" type="pres">
      <dgm:prSet presAssocID="{3EED92FF-8EA5-4B7F-AE1C-76C90432320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isconnected"/>
        </a:ext>
      </dgm:extLst>
    </dgm:pt>
    <dgm:pt modelId="{39079E71-3298-4579-99EC-2BD64DF6D5B2}" type="pres">
      <dgm:prSet presAssocID="{3EED92FF-8EA5-4B7F-AE1C-76C904323204}" presName="spaceRect" presStyleCnt="0"/>
      <dgm:spPr/>
    </dgm:pt>
    <dgm:pt modelId="{91129C42-6742-4D23-BCE7-FB15A0AD01B7}" type="pres">
      <dgm:prSet presAssocID="{3EED92FF-8EA5-4B7F-AE1C-76C904323204}" presName="textRect" presStyleLbl="revTx" presStyleIdx="4" presStyleCnt="6">
        <dgm:presLayoutVars>
          <dgm:chMax val="1"/>
          <dgm:chPref val="1"/>
        </dgm:presLayoutVars>
      </dgm:prSet>
      <dgm:spPr/>
    </dgm:pt>
    <dgm:pt modelId="{212FEB95-60F0-4E02-AB25-BBC438B701B7}" type="pres">
      <dgm:prSet presAssocID="{551B6EE3-2585-46F2-A33F-93668AD0FE22}" presName="sibTrans" presStyleLbl="sibTrans2D1" presStyleIdx="0" presStyleCnt="0"/>
      <dgm:spPr/>
    </dgm:pt>
    <dgm:pt modelId="{34E9FD09-806A-4B52-80A7-7AE5891F3659}" type="pres">
      <dgm:prSet presAssocID="{EB5F84A1-AE94-4721-8D2A-922C28400718}" presName="compNode" presStyleCnt="0"/>
      <dgm:spPr/>
    </dgm:pt>
    <dgm:pt modelId="{9DFF86C9-9D9A-4098-BBA1-58BE94BA9A0C}" type="pres">
      <dgm:prSet presAssocID="{EB5F84A1-AE94-4721-8D2A-922C28400718}" presName="iconBgRect" presStyleLbl="bgShp" presStyleIdx="5" presStyleCnt="6"/>
      <dgm:spPr/>
    </dgm:pt>
    <dgm:pt modelId="{B3FB46CB-5CEF-4320-B0DF-5C53893E8192}" type="pres">
      <dgm:prSet presAssocID="{EB5F84A1-AE94-4721-8D2A-922C2840071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Group"/>
        </a:ext>
      </dgm:extLst>
    </dgm:pt>
    <dgm:pt modelId="{9997DCBF-6036-4E9C-806A-4575FE7673FD}" type="pres">
      <dgm:prSet presAssocID="{EB5F84A1-AE94-4721-8D2A-922C28400718}" presName="spaceRect" presStyleCnt="0"/>
      <dgm:spPr/>
    </dgm:pt>
    <dgm:pt modelId="{9ABCF3FC-BC5B-49EA-BD13-257273CDB2E7}" type="pres">
      <dgm:prSet presAssocID="{EB5F84A1-AE94-4721-8D2A-922C28400718}" presName="textRect" presStyleLbl="revTx" presStyleIdx="5" presStyleCnt="6">
        <dgm:presLayoutVars>
          <dgm:chMax val="1"/>
          <dgm:chPref val="1"/>
        </dgm:presLayoutVars>
      </dgm:prSet>
      <dgm:spPr/>
    </dgm:pt>
  </dgm:ptLst>
  <dgm:cxnLst>
    <dgm:cxn modelId="{7B1A3600-7C76-468D-864A-52188DA2B882}" type="presOf" srcId="{EB5F84A1-AE94-4721-8D2A-922C28400718}" destId="{9ABCF3FC-BC5B-49EA-BD13-257273CDB2E7}" srcOrd="0" destOrd="0" presId="urn:microsoft.com/office/officeart/2018/2/layout/IconCircleList"/>
    <dgm:cxn modelId="{CC719D2A-AE22-497A-99F7-6FE82362AE85}" type="presOf" srcId="{551B6EE3-2585-46F2-A33F-93668AD0FE22}" destId="{212FEB95-60F0-4E02-AB25-BBC438B701B7}" srcOrd="0" destOrd="0" presId="urn:microsoft.com/office/officeart/2018/2/layout/IconCircleList"/>
    <dgm:cxn modelId="{C318D431-648A-416D-94C1-B33487FEDE2D}" type="presOf" srcId="{C5FF8ADC-908F-4FF5-9B92-27D99B101C92}" destId="{AA4E6666-D575-4F7F-A035-2D8FDA07B619}" srcOrd="0" destOrd="0" presId="urn:microsoft.com/office/officeart/2018/2/layout/IconCircleList"/>
    <dgm:cxn modelId="{865B823C-0EBF-4F8D-850F-2170F76645C2}" type="presOf" srcId="{DCABBECB-20F6-4E4D-B058-12C096AF7765}" destId="{1FC6CE05-6FF5-4A7F-AFAA-24682CF0061C}" srcOrd="0" destOrd="0" presId="urn:microsoft.com/office/officeart/2018/2/layout/IconCircleList"/>
    <dgm:cxn modelId="{33704948-36C7-4CA4-A99A-6639CCB061A8}" srcId="{DCABBECB-20F6-4E4D-B058-12C096AF7765}" destId="{55BF346B-735D-4E6F-8F1A-850104C15703}" srcOrd="3" destOrd="0" parTransId="{79486331-B36E-4F5B-B8A8-B113E9878EC4}" sibTransId="{ABA25B2B-1734-4814-B523-810A6586DA50}"/>
    <dgm:cxn modelId="{2D70CA49-7ABA-4EA8-8173-9B034A53F6EC}" srcId="{DCABBECB-20F6-4E4D-B058-12C096AF7765}" destId="{8030949C-9060-456C-9757-FD7246C2729F}" srcOrd="2" destOrd="0" parTransId="{9E4D9ADF-4FA6-489E-B1C4-3A8BACB74CCB}" sibTransId="{3A3F1CFF-784B-4FB8-90ED-79D3F67C8731}"/>
    <dgm:cxn modelId="{FD51644D-4B54-4C78-AC25-8E5D1FAB7F1E}" type="presOf" srcId="{E7ADFD96-8C11-472B-BF90-CFEE5B7D96B1}" destId="{51508322-6EED-4857-84DD-1B9BB245338D}" srcOrd="0" destOrd="0" presId="urn:microsoft.com/office/officeart/2018/2/layout/IconCircleList"/>
    <dgm:cxn modelId="{A662896D-1C6C-4FE9-87DF-13E1D2EE64F3}" type="presOf" srcId="{3A3F1CFF-784B-4FB8-90ED-79D3F67C8731}" destId="{EF42D394-7C1D-4B74-A571-D28E7C5CA31A}" srcOrd="0" destOrd="0" presId="urn:microsoft.com/office/officeart/2018/2/layout/IconCircleList"/>
    <dgm:cxn modelId="{65C8DA4F-621E-4D67-BDAA-7A8AC374012A}" srcId="{DCABBECB-20F6-4E4D-B058-12C096AF7765}" destId="{E7ADFD96-8C11-472B-BF90-CFEE5B7D96B1}" srcOrd="0" destOrd="0" parTransId="{B01A89F4-32BF-45D6-8F89-DE77EEC62545}" sibTransId="{748CCF97-7631-43D3-A23C-A80E282FE0DE}"/>
    <dgm:cxn modelId="{99006D52-654C-4690-959E-93E8DD714290}" type="presOf" srcId="{76C4AB0B-E074-4135-A8F9-269619295D64}" destId="{63F076D3-2A3A-48B4-8CE8-E1DEA967DB42}" srcOrd="0" destOrd="0" presId="urn:microsoft.com/office/officeart/2018/2/layout/IconCircleList"/>
    <dgm:cxn modelId="{9383C352-4E59-4E0E-B11A-8A79760183AC}" type="presOf" srcId="{8030949C-9060-456C-9757-FD7246C2729F}" destId="{4C6336B2-5C13-447C-8C84-12EE8DCAADE4}" srcOrd="0" destOrd="0" presId="urn:microsoft.com/office/officeart/2018/2/layout/IconCircleList"/>
    <dgm:cxn modelId="{7FFEF493-6588-449E-9E87-885EE5093106}" srcId="{DCABBECB-20F6-4E4D-B058-12C096AF7765}" destId="{EB5F84A1-AE94-4721-8D2A-922C28400718}" srcOrd="5" destOrd="0" parTransId="{7F37BFD8-4818-4366-9BE7-7E24BB59599E}" sibTransId="{B78B8952-9DB3-4463-A246-DC2E1D8B59E6}"/>
    <dgm:cxn modelId="{7D2D7BB2-8B94-4839-81AE-811DF8C51ADF}" type="presOf" srcId="{ABA25B2B-1734-4814-B523-810A6586DA50}" destId="{9214ABD1-C60C-4100-845B-4B3FF199BBA3}" srcOrd="0" destOrd="0" presId="urn:microsoft.com/office/officeart/2018/2/layout/IconCircleList"/>
    <dgm:cxn modelId="{2A11E2D4-EA88-4C19-9179-10D674D483F2}" type="presOf" srcId="{748CCF97-7631-43D3-A23C-A80E282FE0DE}" destId="{EA474CB8-00DE-434F-8B18-AB5D533B28C5}" srcOrd="0" destOrd="0" presId="urn:microsoft.com/office/officeart/2018/2/layout/IconCircleList"/>
    <dgm:cxn modelId="{31655AD9-543A-448F-88F3-755B42AF3AC7}" srcId="{DCABBECB-20F6-4E4D-B058-12C096AF7765}" destId="{76C4AB0B-E074-4135-A8F9-269619295D64}" srcOrd="1" destOrd="0" parTransId="{22B1F246-D913-45A1-8AB5-EC3E348A4E60}" sibTransId="{C5FF8ADC-908F-4FF5-9B92-27D99B101C92}"/>
    <dgm:cxn modelId="{B44FA4DF-0220-4298-8BAD-66A9979DACC7}" type="presOf" srcId="{55BF346B-735D-4E6F-8F1A-850104C15703}" destId="{7FD63D7C-BA3C-450A-9AB1-B69543549441}" srcOrd="0" destOrd="0" presId="urn:microsoft.com/office/officeart/2018/2/layout/IconCircleList"/>
    <dgm:cxn modelId="{582C80F2-5673-4639-94A1-61CCC6E0CAC8}" type="presOf" srcId="{3EED92FF-8EA5-4B7F-AE1C-76C904323204}" destId="{91129C42-6742-4D23-BCE7-FB15A0AD01B7}" srcOrd="0" destOrd="0" presId="urn:microsoft.com/office/officeart/2018/2/layout/IconCircleList"/>
    <dgm:cxn modelId="{88BA79FB-C7A2-4290-9099-ECB980105AB9}" srcId="{DCABBECB-20F6-4E4D-B058-12C096AF7765}" destId="{3EED92FF-8EA5-4B7F-AE1C-76C904323204}" srcOrd="4" destOrd="0" parTransId="{81310AC3-EE6D-4846-874C-ECA4CC5370B9}" sibTransId="{551B6EE3-2585-46F2-A33F-93668AD0FE22}"/>
    <dgm:cxn modelId="{EE960D6B-A7E6-488F-9860-606B4A71C26C}" type="presParOf" srcId="{1FC6CE05-6FF5-4A7F-AFAA-24682CF0061C}" destId="{7227BA2A-14F1-4237-BDFC-F2E4E92A7794}" srcOrd="0" destOrd="0" presId="urn:microsoft.com/office/officeart/2018/2/layout/IconCircleList"/>
    <dgm:cxn modelId="{C7C9A5AA-7A11-4ACC-8189-8C2B75F86175}" type="presParOf" srcId="{7227BA2A-14F1-4237-BDFC-F2E4E92A7794}" destId="{2D0D1136-DAF1-4916-8AD9-1DAC55FA3007}" srcOrd="0" destOrd="0" presId="urn:microsoft.com/office/officeart/2018/2/layout/IconCircleList"/>
    <dgm:cxn modelId="{4CB64FE7-A845-4FE0-A23B-B4133B3EB141}" type="presParOf" srcId="{2D0D1136-DAF1-4916-8AD9-1DAC55FA3007}" destId="{564DEC7E-B57E-43D2-9ABB-8483EC09978F}" srcOrd="0" destOrd="0" presId="urn:microsoft.com/office/officeart/2018/2/layout/IconCircleList"/>
    <dgm:cxn modelId="{79EF82B4-24DD-47A3-8F0E-12B5C6D3E824}" type="presParOf" srcId="{2D0D1136-DAF1-4916-8AD9-1DAC55FA3007}" destId="{7452EE7B-9A3A-4FA8-88E6-D243C06CAEB2}" srcOrd="1" destOrd="0" presId="urn:microsoft.com/office/officeart/2018/2/layout/IconCircleList"/>
    <dgm:cxn modelId="{10F5096F-646D-4AB9-8242-7F02F1C8C011}" type="presParOf" srcId="{2D0D1136-DAF1-4916-8AD9-1DAC55FA3007}" destId="{1FAEA349-FFD7-4582-B835-06BABEF478A2}" srcOrd="2" destOrd="0" presId="urn:microsoft.com/office/officeart/2018/2/layout/IconCircleList"/>
    <dgm:cxn modelId="{9AAC57AB-4ED4-4760-B77A-A32F6A0CD909}" type="presParOf" srcId="{2D0D1136-DAF1-4916-8AD9-1DAC55FA3007}" destId="{51508322-6EED-4857-84DD-1B9BB245338D}" srcOrd="3" destOrd="0" presId="urn:microsoft.com/office/officeart/2018/2/layout/IconCircleList"/>
    <dgm:cxn modelId="{D7DCCEC2-5F51-4514-BE6C-AC65DB29BDFC}" type="presParOf" srcId="{7227BA2A-14F1-4237-BDFC-F2E4E92A7794}" destId="{EA474CB8-00DE-434F-8B18-AB5D533B28C5}" srcOrd="1" destOrd="0" presId="urn:microsoft.com/office/officeart/2018/2/layout/IconCircleList"/>
    <dgm:cxn modelId="{B95F833E-06D1-4868-B7E6-F6B9DE9FF28F}" type="presParOf" srcId="{7227BA2A-14F1-4237-BDFC-F2E4E92A7794}" destId="{4F3980DE-C853-46B7-8B1D-45DB06F91AF4}" srcOrd="2" destOrd="0" presId="urn:microsoft.com/office/officeart/2018/2/layout/IconCircleList"/>
    <dgm:cxn modelId="{80AA4E5C-8CC7-4EE2-B680-2F7CDA99B98B}" type="presParOf" srcId="{4F3980DE-C853-46B7-8B1D-45DB06F91AF4}" destId="{A21CC7DE-3346-40D7-A287-F98525D2F185}" srcOrd="0" destOrd="0" presId="urn:microsoft.com/office/officeart/2018/2/layout/IconCircleList"/>
    <dgm:cxn modelId="{777D70D0-10A3-46FB-9946-D01DF2682935}" type="presParOf" srcId="{4F3980DE-C853-46B7-8B1D-45DB06F91AF4}" destId="{2972130B-398F-4B77-AA87-4153C2A07287}" srcOrd="1" destOrd="0" presId="urn:microsoft.com/office/officeart/2018/2/layout/IconCircleList"/>
    <dgm:cxn modelId="{B808BA20-00E5-4C81-976A-45F26A52E37D}" type="presParOf" srcId="{4F3980DE-C853-46B7-8B1D-45DB06F91AF4}" destId="{4E2D3F0A-AFD3-4476-B576-FB76A920BA9F}" srcOrd="2" destOrd="0" presId="urn:microsoft.com/office/officeart/2018/2/layout/IconCircleList"/>
    <dgm:cxn modelId="{7D712470-5F1D-43E1-8CE4-431B558AC4F0}" type="presParOf" srcId="{4F3980DE-C853-46B7-8B1D-45DB06F91AF4}" destId="{63F076D3-2A3A-48B4-8CE8-E1DEA967DB42}" srcOrd="3" destOrd="0" presId="urn:microsoft.com/office/officeart/2018/2/layout/IconCircleList"/>
    <dgm:cxn modelId="{525AF202-FAF7-4399-9941-F54B11F4D139}" type="presParOf" srcId="{7227BA2A-14F1-4237-BDFC-F2E4E92A7794}" destId="{AA4E6666-D575-4F7F-A035-2D8FDA07B619}" srcOrd="3" destOrd="0" presId="urn:microsoft.com/office/officeart/2018/2/layout/IconCircleList"/>
    <dgm:cxn modelId="{AD9F3B55-70C0-47C4-B06A-C62344633914}" type="presParOf" srcId="{7227BA2A-14F1-4237-BDFC-F2E4E92A7794}" destId="{3B072DB6-280B-4089-819E-000D45BEF05C}" srcOrd="4" destOrd="0" presId="urn:microsoft.com/office/officeart/2018/2/layout/IconCircleList"/>
    <dgm:cxn modelId="{ED982923-2B35-4DFC-B1F4-4497F128836E}" type="presParOf" srcId="{3B072DB6-280B-4089-819E-000D45BEF05C}" destId="{B8630644-2526-4745-BE88-58027D18DC23}" srcOrd="0" destOrd="0" presId="urn:microsoft.com/office/officeart/2018/2/layout/IconCircleList"/>
    <dgm:cxn modelId="{04764C4A-6ACE-499F-A80E-7977955C86BC}" type="presParOf" srcId="{3B072DB6-280B-4089-819E-000D45BEF05C}" destId="{43F80838-CE4A-4AEA-BD67-4720EEBCE7E3}" srcOrd="1" destOrd="0" presId="urn:microsoft.com/office/officeart/2018/2/layout/IconCircleList"/>
    <dgm:cxn modelId="{A72946E0-E2B8-4FED-860C-C834B37C9AAA}" type="presParOf" srcId="{3B072DB6-280B-4089-819E-000D45BEF05C}" destId="{A670767F-EE85-451B-9B56-423B1E81F425}" srcOrd="2" destOrd="0" presId="urn:microsoft.com/office/officeart/2018/2/layout/IconCircleList"/>
    <dgm:cxn modelId="{BCD561C5-C989-419F-851D-CDE00C76A366}" type="presParOf" srcId="{3B072DB6-280B-4089-819E-000D45BEF05C}" destId="{4C6336B2-5C13-447C-8C84-12EE8DCAADE4}" srcOrd="3" destOrd="0" presId="urn:microsoft.com/office/officeart/2018/2/layout/IconCircleList"/>
    <dgm:cxn modelId="{8E91E239-F66F-4B36-AECC-96D930EA2011}" type="presParOf" srcId="{7227BA2A-14F1-4237-BDFC-F2E4E92A7794}" destId="{EF42D394-7C1D-4B74-A571-D28E7C5CA31A}" srcOrd="5" destOrd="0" presId="urn:microsoft.com/office/officeart/2018/2/layout/IconCircleList"/>
    <dgm:cxn modelId="{FB5A38A2-F1C3-40CB-895C-53FA77134BAF}" type="presParOf" srcId="{7227BA2A-14F1-4237-BDFC-F2E4E92A7794}" destId="{B9E044F2-BB86-4D0E-8D93-ACE4F6E463AF}" srcOrd="6" destOrd="0" presId="urn:microsoft.com/office/officeart/2018/2/layout/IconCircleList"/>
    <dgm:cxn modelId="{3BCA7382-8051-434C-BCD4-F00C298C9418}" type="presParOf" srcId="{B9E044F2-BB86-4D0E-8D93-ACE4F6E463AF}" destId="{E6A3EB30-FBE2-4CF1-BBD6-52DD862732EE}" srcOrd="0" destOrd="0" presId="urn:microsoft.com/office/officeart/2018/2/layout/IconCircleList"/>
    <dgm:cxn modelId="{340DE21E-1E30-487C-825F-A88F15F244C5}" type="presParOf" srcId="{B9E044F2-BB86-4D0E-8D93-ACE4F6E463AF}" destId="{20A13E78-4970-436B-A37B-AA7127CF8513}" srcOrd="1" destOrd="0" presId="urn:microsoft.com/office/officeart/2018/2/layout/IconCircleList"/>
    <dgm:cxn modelId="{84A38F1D-F410-4CB6-B4E0-0B49BDF87E0B}" type="presParOf" srcId="{B9E044F2-BB86-4D0E-8D93-ACE4F6E463AF}" destId="{52742663-627A-463D-800D-6FE3824660BF}" srcOrd="2" destOrd="0" presId="urn:microsoft.com/office/officeart/2018/2/layout/IconCircleList"/>
    <dgm:cxn modelId="{DAEBB032-989B-4483-9328-80048D80C18B}" type="presParOf" srcId="{B9E044F2-BB86-4D0E-8D93-ACE4F6E463AF}" destId="{7FD63D7C-BA3C-450A-9AB1-B69543549441}" srcOrd="3" destOrd="0" presId="urn:microsoft.com/office/officeart/2018/2/layout/IconCircleList"/>
    <dgm:cxn modelId="{EA7357DB-111E-4570-81A2-2B9E3AA1B115}" type="presParOf" srcId="{7227BA2A-14F1-4237-BDFC-F2E4E92A7794}" destId="{9214ABD1-C60C-4100-845B-4B3FF199BBA3}" srcOrd="7" destOrd="0" presId="urn:microsoft.com/office/officeart/2018/2/layout/IconCircleList"/>
    <dgm:cxn modelId="{9473625E-6A22-4D1A-A937-71152F3FF961}" type="presParOf" srcId="{7227BA2A-14F1-4237-BDFC-F2E4E92A7794}" destId="{5E80385C-24B1-4B8F-8545-5AAD73CE648C}" srcOrd="8" destOrd="0" presId="urn:microsoft.com/office/officeart/2018/2/layout/IconCircleList"/>
    <dgm:cxn modelId="{D493F758-3558-4C37-A7D4-465396374DDB}" type="presParOf" srcId="{5E80385C-24B1-4B8F-8545-5AAD73CE648C}" destId="{EC766381-35C5-463A-92E9-5AE8C17382B4}" srcOrd="0" destOrd="0" presId="urn:microsoft.com/office/officeart/2018/2/layout/IconCircleList"/>
    <dgm:cxn modelId="{768CE42B-19A0-4D19-89D9-9DB5B05BD266}" type="presParOf" srcId="{5E80385C-24B1-4B8F-8545-5AAD73CE648C}" destId="{D1C46C51-7F42-4211-A617-DADBDBC7D4B3}" srcOrd="1" destOrd="0" presId="urn:microsoft.com/office/officeart/2018/2/layout/IconCircleList"/>
    <dgm:cxn modelId="{DBBB66FE-D48D-4670-BAF5-556CAB60CAC6}" type="presParOf" srcId="{5E80385C-24B1-4B8F-8545-5AAD73CE648C}" destId="{39079E71-3298-4579-99EC-2BD64DF6D5B2}" srcOrd="2" destOrd="0" presId="urn:microsoft.com/office/officeart/2018/2/layout/IconCircleList"/>
    <dgm:cxn modelId="{8D4C78F6-8FF5-48E3-8519-8E61AF6D62C6}" type="presParOf" srcId="{5E80385C-24B1-4B8F-8545-5AAD73CE648C}" destId="{91129C42-6742-4D23-BCE7-FB15A0AD01B7}" srcOrd="3" destOrd="0" presId="urn:microsoft.com/office/officeart/2018/2/layout/IconCircleList"/>
    <dgm:cxn modelId="{9305AC7D-34F7-4E59-9871-14BA3ACC527B}" type="presParOf" srcId="{7227BA2A-14F1-4237-BDFC-F2E4E92A7794}" destId="{212FEB95-60F0-4E02-AB25-BBC438B701B7}" srcOrd="9" destOrd="0" presId="urn:microsoft.com/office/officeart/2018/2/layout/IconCircleList"/>
    <dgm:cxn modelId="{D1991B71-7DB8-44D0-A827-180966B1189F}" type="presParOf" srcId="{7227BA2A-14F1-4237-BDFC-F2E4E92A7794}" destId="{34E9FD09-806A-4B52-80A7-7AE5891F3659}" srcOrd="10" destOrd="0" presId="urn:microsoft.com/office/officeart/2018/2/layout/IconCircleList"/>
    <dgm:cxn modelId="{1C4693E4-5D0B-4AC0-97EB-B6CFC3442D11}" type="presParOf" srcId="{34E9FD09-806A-4B52-80A7-7AE5891F3659}" destId="{9DFF86C9-9D9A-4098-BBA1-58BE94BA9A0C}" srcOrd="0" destOrd="0" presId="urn:microsoft.com/office/officeart/2018/2/layout/IconCircleList"/>
    <dgm:cxn modelId="{93BEC4E8-4ACB-46A2-8A7C-D4A74A8930C1}" type="presParOf" srcId="{34E9FD09-806A-4B52-80A7-7AE5891F3659}" destId="{B3FB46CB-5CEF-4320-B0DF-5C53893E8192}" srcOrd="1" destOrd="0" presId="urn:microsoft.com/office/officeart/2018/2/layout/IconCircleList"/>
    <dgm:cxn modelId="{2C55D9FA-3501-40BA-AF85-199439DF9DE5}" type="presParOf" srcId="{34E9FD09-806A-4B52-80A7-7AE5891F3659}" destId="{9997DCBF-6036-4E9C-806A-4575FE7673FD}" srcOrd="2" destOrd="0" presId="urn:microsoft.com/office/officeart/2018/2/layout/IconCircleList"/>
    <dgm:cxn modelId="{0BD3C82B-1F6B-4F94-A4C2-4E30BAB4FB6C}" type="presParOf" srcId="{34E9FD09-806A-4B52-80A7-7AE5891F3659}" destId="{9ABCF3FC-BC5B-49EA-BD13-257273CDB2E7}"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2ED9F-A54D-4DD1-8EFE-BD8236E6C88B}">
      <dsp:nvSpPr>
        <dsp:cNvPr id="0" name=""/>
        <dsp:cNvSpPr/>
      </dsp:nvSpPr>
      <dsp:spPr>
        <a:xfrm>
          <a:off x="0" y="2723"/>
          <a:ext cx="650630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E47395-AD29-45C2-9EF1-C1EE8C609E5C}">
      <dsp:nvSpPr>
        <dsp:cNvPr id="0" name=""/>
        <dsp:cNvSpPr/>
      </dsp:nvSpPr>
      <dsp:spPr>
        <a:xfrm>
          <a:off x="0" y="2723"/>
          <a:ext cx="6506304" cy="928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baseline="0" dirty="0"/>
            <a:t>Added  Burglary 1</a:t>
          </a:r>
          <a:r>
            <a:rPr lang="en-US" sz="2600" b="1" kern="1200" baseline="30000" dirty="0"/>
            <a:t>st</a:t>
          </a:r>
          <a:r>
            <a:rPr lang="en-US" sz="2600" b="1" kern="1200" baseline="0" dirty="0"/>
            <a:t> to DV 1</a:t>
          </a:r>
          <a:r>
            <a:rPr lang="en-US" sz="2600" b="1" kern="1200" baseline="30000" dirty="0"/>
            <a:t>st</a:t>
          </a:r>
          <a:endParaRPr lang="en-US" sz="2600" kern="1200" dirty="0"/>
        </a:p>
      </dsp:txBody>
      <dsp:txXfrm>
        <a:off x="0" y="2723"/>
        <a:ext cx="6506304" cy="928732"/>
      </dsp:txXfrm>
    </dsp:sp>
    <dsp:sp modelId="{ABB51AB8-86C6-4C84-9F52-9B2F16748CC7}">
      <dsp:nvSpPr>
        <dsp:cNvPr id="0" name=""/>
        <dsp:cNvSpPr/>
      </dsp:nvSpPr>
      <dsp:spPr>
        <a:xfrm>
          <a:off x="0" y="931455"/>
          <a:ext cx="650630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FB188-3C43-4F4A-93FB-6797124F6EA3}">
      <dsp:nvSpPr>
        <dsp:cNvPr id="0" name=""/>
        <dsp:cNvSpPr/>
      </dsp:nvSpPr>
      <dsp:spPr>
        <a:xfrm>
          <a:off x="0" y="931455"/>
          <a:ext cx="6506304" cy="928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baseline="0" dirty="0"/>
            <a:t>Existing Burglary 2 &amp; 3 in DV 2</a:t>
          </a:r>
          <a:r>
            <a:rPr lang="en-US" sz="2600" b="1" kern="1200" baseline="30000" dirty="0"/>
            <a:t>nd</a:t>
          </a:r>
          <a:endParaRPr lang="en-US" sz="2600" kern="1200" dirty="0"/>
        </a:p>
      </dsp:txBody>
      <dsp:txXfrm>
        <a:off x="0" y="931455"/>
        <a:ext cx="6506304" cy="928732"/>
      </dsp:txXfrm>
    </dsp:sp>
    <dsp:sp modelId="{AB7FD7EF-8D52-4776-9D68-7E4A00A9E306}">
      <dsp:nvSpPr>
        <dsp:cNvPr id="0" name=""/>
        <dsp:cNvSpPr/>
      </dsp:nvSpPr>
      <dsp:spPr>
        <a:xfrm>
          <a:off x="0" y="1860187"/>
          <a:ext cx="650630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4B33B9-CF31-4CF7-BB38-CA899DC6F981}">
      <dsp:nvSpPr>
        <dsp:cNvPr id="0" name=""/>
        <dsp:cNvSpPr/>
      </dsp:nvSpPr>
      <dsp:spPr>
        <a:xfrm>
          <a:off x="0" y="1860187"/>
          <a:ext cx="6506304" cy="928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baseline="0" dirty="0"/>
            <a:t>Added “step-parent” and “step-child” to DV relationships</a:t>
          </a:r>
          <a:endParaRPr lang="en-US" sz="2600" kern="1200" dirty="0"/>
        </a:p>
      </dsp:txBody>
      <dsp:txXfrm>
        <a:off x="0" y="1860187"/>
        <a:ext cx="6506304" cy="928732"/>
      </dsp:txXfrm>
    </dsp:sp>
    <dsp:sp modelId="{13A8177D-62B2-4726-8C5D-F64A4490C497}">
      <dsp:nvSpPr>
        <dsp:cNvPr id="0" name=""/>
        <dsp:cNvSpPr/>
      </dsp:nvSpPr>
      <dsp:spPr>
        <a:xfrm>
          <a:off x="0" y="2788919"/>
          <a:ext cx="650630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D60183-B7F5-4503-B078-18F74C3DC129}">
      <dsp:nvSpPr>
        <dsp:cNvPr id="0" name=""/>
        <dsp:cNvSpPr/>
      </dsp:nvSpPr>
      <dsp:spPr>
        <a:xfrm>
          <a:off x="0" y="2788919"/>
          <a:ext cx="6506304" cy="928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baseline="0" dirty="0"/>
            <a:t>Definition Section removed. </a:t>
          </a:r>
          <a:endParaRPr lang="en-US" sz="2600" kern="1200" dirty="0"/>
        </a:p>
      </dsp:txBody>
      <dsp:txXfrm>
        <a:off x="0" y="2788919"/>
        <a:ext cx="6506304" cy="928732"/>
      </dsp:txXfrm>
    </dsp:sp>
    <dsp:sp modelId="{4E56611E-B058-4EA9-9897-FAFBC95C296C}">
      <dsp:nvSpPr>
        <dsp:cNvPr id="0" name=""/>
        <dsp:cNvSpPr/>
      </dsp:nvSpPr>
      <dsp:spPr>
        <a:xfrm>
          <a:off x="0" y="3717652"/>
          <a:ext cx="650630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59EAE7-1453-4151-9551-6A0FFA3F494D}">
      <dsp:nvSpPr>
        <dsp:cNvPr id="0" name=""/>
        <dsp:cNvSpPr/>
      </dsp:nvSpPr>
      <dsp:spPr>
        <a:xfrm>
          <a:off x="0" y="3717652"/>
          <a:ext cx="6506304" cy="928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baseline="0" dirty="0"/>
            <a:t>All relationships are contained in charges for DV 1, 2, 3 &amp; DV SS</a:t>
          </a:r>
          <a:endParaRPr lang="en-US" sz="2600" kern="1200" dirty="0"/>
        </a:p>
      </dsp:txBody>
      <dsp:txXfrm>
        <a:off x="0" y="3717652"/>
        <a:ext cx="6506304" cy="928732"/>
      </dsp:txXfrm>
    </dsp:sp>
    <dsp:sp modelId="{A9B6FD3A-579C-4B23-A498-60665F86B475}">
      <dsp:nvSpPr>
        <dsp:cNvPr id="0" name=""/>
        <dsp:cNvSpPr/>
      </dsp:nvSpPr>
      <dsp:spPr>
        <a:xfrm>
          <a:off x="0" y="4646384"/>
          <a:ext cx="650630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126D7-0DBC-41E2-BB27-0234654A3F88}">
      <dsp:nvSpPr>
        <dsp:cNvPr id="0" name=""/>
        <dsp:cNvSpPr/>
      </dsp:nvSpPr>
      <dsp:spPr>
        <a:xfrm>
          <a:off x="0" y="4646384"/>
          <a:ext cx="6506304" cy="928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baseline="0" dirty="0"/>
            <a:t>Household member meaning does not change. Excludes “roommates”</a:t>
          </a:r>
          <a:endParaRPr lang="en-US" sz="2600" kern="1200" dirty="0"/>
        </a:p>
      </dsp:txBody>
      <dsp:txXfrm>
        <a:off x="0" y="4646384"/>
        <a:ext cx="6506304" cy="928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A71429-7289-4515-8094-10024BBE4E23}">
      <dsp:nvSpPr>
        <dsp:cNvPr id="0" name=""/>
        <dsp:cNvSpPr/>
      </dsp:nvSpPr>
      <dsp:spPr>
        <a:xfrm>
          <a:off x="0" y="671"/>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76481D-8DCD-41DA-A067-4AD6F08340D0}">
      <dsp:nvSpPr>
        <dsp:cNvPr id="0" name=""/>
        <dsp:cNvSpPr/>
      </dsp:nvSpPr>
      <dsp:spPr>
        <a:xfrm>
          <a:off x="0" y="671"/>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Arson</a:t>
          </a:r>
        </a:p>
      </dsp:txBody>
      <dsp:txXfrm>
        <a:off x="0" y="671"/>
        <a:ext cx="6263640" cy="366889"/>
      </dsp:txXfrm>
    </dsp:sp>
    <dsp:sp modelId="{F9BE7557-D51A-45DE-9C78-C16A52958359}">
      <dsp:nvSpPr>
        <dsp:cNvPr id="0" name=""/>
        <dsp:cNvSpPr/>
      </dsp:nvSpPr>
      <dsp:spPr>
        <a:xfrm>
          <a:off x="0" y="367561"/>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0C6051-4EEF-4575-A27E-CD060AEE2AB6}">
      <dsp:nvSpPr>
        <dsp:cNvPr id="0" name=""/>
        <dsp:cNvSpPr/>
      </dsp:nvSpPr>
      <dsp:spPr>
        <a:xfrm>
          <a:off x="0" y="367561"/>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Assault</a:t>
          </a:r>
        </a:p>
      </dsp:txBody>
      <dsp:txXfrm>
        <a:off x="0" y="367561"/>
        <a:ext cx="6263640" cy="366889"/>
      </dsp:txXfrm>
    </dsp:sp>
    <dsp:sp modelId="{8ED33FE8-8077-40A6-8799-B85A75646FA3}">
      <dsp:nvSpPr>
        <dsp:cNvPr id="0" name=""/>
        <dsp:cNvSpPr/>
      </dsp:nvSpPr>
      <dsp:spPr>
        <a:xfrm>
          <a:off x="0" y="734451"/>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3BCA55-0286-4C69-9EE2-6606C9F77883}">
      <dsp:nvSpPr>
        <dsp:cNvPr id="0" name=""/>
        <dsp:cNvSpPr/>
      </dsp:nvSpPr>
      <dsp:spPr>
        <a:xfrm>
          <a:off x="0" y="734451"/>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Attempt. </a:t>
          </a:r>
        </a:p>
      </dsp:txBody>
      <dsp:txXfrm>
        <a:off x="0" y="734451"/>
        <a:ext cx="6263640" cy="366889"/>
      </dsp:txXfrm>
    </dsp:sp>
    <dsp:sp modelId="{8920583C-C522-4EF0-A0EC-44DBEDB5C38F}">
      <dsp:nvSpPr>
        <dsp:cNvPr id="0" name=""/>
        <dsp:cNvSpPr/>
      </dsp:nvSpPr>
      <dsp:spPr>
        <a:xfrm>
          <a:off x="0" y="1101340"/>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E6C40E-7D67-419C-BAE1-5F56BF0DD95E}">
      <dsp:nvSpPr>
        <dsp:cNvPr id="0" name=""/>
        <dsp:cNvSpPr/>
      </dsp:nvSpPr>
      <dsp:spPr>
        <a:xfrm>
          <a:off x="0" y="1101340"/>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Child Abuse. </a:t>
          </a:r>
        </a:p>
      </dsp:txBody>
      <dsp:txXfrm>
        <a:off x="0" y="1101340"/>
        <a:ext cx="6263640" cy="366889"/>
      </dsp:txXfrm>
    </dsp:sp>
    <dsp:sp modelId="{69C4DC06-F660-44E0-91AC-1D512C261D0C}">
      <dsp:nvSpPr>
        <dsp:cNvPr id="0" name=""/>
        <dsp:cNvSpPr/>
      </dsp:nvSpPr>
      <dsp:spPr>
        <a:xfrm>
          <a:off x="0" y="1468230"/>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650662-C2AD-4EFD-89B1-DE41F09F1B59}">
      <dsp:nvSpPr>
        <dsp:cNvPr id="0" name=""/>
        <dsp:cNvSpPr/>
      </dsp:nvSpPr>
      <dsp:spPr>
        <a:xfrm>
          <a:off x="0" y="1468230"/>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Criminal Coercion. </a:t>
          </a:r>
        </a:p>
      </dsp:txBody>
      <dsp:txXfrm>
        <a:off x="0" y="1468230"/>
        <a:ext cx="6263640" cy="366889"/>
      </dsp:txXfrm>
    </dsp:sp>
    <dsp:sp modelId="{C97E483F-E198-496C-90E9-988C348A2C32}">
      <dsp:nvSpPr>
        <dsp:cNvPr id="0" name=""/>
        <dsp:cNvSpPr/>
      </dsp:nvSpPr>
      <dsp:spPr>
        <a:xfrm>
          <a:off x="0" y="1835119"/>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6BE06D-8F4F-44FA-B084-D468283FA925}">
      <dsp:nvSpPr>
        <dsp:cNvPr id="0" name=""/>
        <dsp:cNvSpPr/>
      </dsp:nvSpPr>
      <dsp:spPr>
        <a:xfrm>
          <a:off x="0" y="1835119"/>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Criminal Trespass.</a:t>
          </a:r>
        </a:p>
      </dsp:txBody>
      <dsp:txXfrm>
        <a:off x="0" y="1835119"/>
        <a:ext cx="6263640" cy="366889"/>
      </dsp:txXfrm>
    </dsp:sp>
    <dsp:sp modelId="{59294B0E-9B0B-45F3-8693-6FA0FA4B1473}">
      <dsp:nvSpPr>
        <dsp:cNvPr id="0" name=""/>
        <dsp:cNvSpPr/>
      </dsp:nvSpPr>
      <dsp:spPr>
        <a:xfrm>
          <a:off x="0" y="2202009"/>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6318BD-9552-4059-86EA-33B9BD9EF726}">
      <dsp:nvSpPr>
        <dsp:cNvPr id="0" name=""/>
        <dsp:cNvSpPr/>
      </dsp:nvSpPr>
      <dsp:spPr>
        <a:xfrm>
          <a:off x="0" y="2202009"/>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Harassment</a:t>
          </a:r>
        </a:p>
      </dsp:txBody>
      <dsp:txXfrm>
        <a:off x="0" y="2202009"/>
        <a:ext cx="6263640" cy="366889"/>
      </dsp:txXfrm>
    </dsp:sp>
    <dsp:sp modelId="{7B4EBCED-4E79-4698-A6BA-168FE15713B3}">
      <dsp:nvSpPr>
        <dsp:cNvPr id="0" name=""/>
        <dsp:cNvSpPr/>
      </dsp:nvSpPr>
      <dsp:spPr>
        <a:xfrm>
          <a:off x="0" y="2568899"/>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EE9C5D-08DC-432D-8844-BD134219E585}">
      <dsp:nvSpPr>
        <dsp:cNvPr id="0" name=""/>
        <dsp:cNvSpPr/>
      </dsp:nvSpPr>
      <dsp:spPr>
        <a:xfrm>
          <a:off x="0" y="2568899"/>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Kidnapping</a:t>
          </a:r>
        </a:p>
      </dsp:txBody>
      <dsp:txXfrm>
        <a:off x="0" y="2568899"/>
        <a:ext cx="6263640" cy="366889"/>
      </dsp:txXfrm>
    </dsp:sp>
    <dsp:sp modelId="{CED3ED70-CD0B-40AB-82BC-7B6E0499CE67}">
      <dsp:nvSpPr>
        <dsp:cNvPr id="0" name=""/>
        <dsp:cNvSpPr/>
      </dsp:nvSpPr>
      <dsp:spPr>
        <a:xfrm>
          <a:off x="0" y="2935788"/>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A8810F-12D2-45E1-9285-7A2073AED551}">
      <dsp:nvSpPr>
        <dsp:cNvPr id="0" name=""/>
        <dsp:cNvSpPr/>
      </dsp:nvSpPr>
      <dsp:spPr>
        <a:xfrm>
          <a:off x="0" y="2935788"/>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Menacing</a:t>
          </a:r>
        </a:p>
      </dsp:txBody>
      <dsp:txXfrm>
        <a:off x="0" y="2935788"/>
        <a:ext cx="6263640" cy="366889"/>
      </dsp:txXfrm>
    </dsp:sp>
    <dsp:sp modelId="{507EA08E-BD87-4A40-8118-BE4A16DE8F2C}">
      <dsp:nvSpPr>
        <dsp:cNvPr id="0" name=""/>
        <dsp:cNvSpPr/>
      </dsp:nvSpPr>
      <dsp:spPr>
        <a:xfrm>
          <a:off x="0" y="3302678"/>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7BBF20-5440-4A8D-9AEF-FCE8F2C5B6D7}">
      <dsp:nvSpPr>
        <dsp:cNvPr id="0" name=""/>
        <dsp:cNvSpPr/>
      </dsp:nvSpPr>
      <dsp:spPr>
        <a:xfrm>
          <a:off x="0" y="3302678"/>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***Other Conduct – Co-Occurring Crimes</a:t>
          </a:r>
        </a:p>
      </dsp:txBody>
      <dsp:txXfrm>
        <a:off x="0" y="3302678"/>
        <a:ext cx="6263640" cy="366889"/>
      </dsp:txXfrm>
    </dsp:sp>
    <dsp:sp modelId="{C4FE9698-3578-4C8D-83ED-3B1CD312012F}">
      <dsp:nvSpPr>
        <dsp:cNvPr id="0" name=""/>
        <dsp:cNvSpPr/>
      </dsp:nvSpPr>
      <dsp:spPr>
        <a:xfrm>
          <a:off x="0" y="3669568"/>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C609A0-5CF8-4C87-B493-D6006410BBC4}">
      <dsp:nvSpPr>
        <dsp:cNvPr id="0" name=""/>
        <dsp:cNvSpPr/>
      </dsp:nvSpPr>
      <dsp:spPr>
        <a:xfrm>
          <a:off x="0" y="3669568"/>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Reckless Endangerment</a:t>
          </a:r>
        </a:p>
      </dsp:txBody>
      <dsp:txXfrm>
        <a:off x="0" y="3669568"/>
        <a:ext cx="6263640" cy="366889"/>
      </dsp:txXfrm>
    </dsp:sp>
    <dsp:sp modelId="{9F3A94FA-E4DD-4211-8C68-C243A8D609E0}">
      <dsp:nvSpPr>
        <dsp:cNvPr id="0" name=""/>
        <dsp:cNvSpPr/>
      </dsp:nvSpPr>
      <dsp:spPr>
        <a:xfrm>
          <a:off x="0" y="4036457"/>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4610B3-471F-47FA-8376-21B48652DB3E}">
      <dsp:nvSpPr>
        <dsp:cNvPr id="0" name=""/>
        <dsp:cNvSpPr/>
      </dsp:nvSpPr>
      <dsp:spPr>
        <a:xfrm>
          <a:off x="0" y="4036457"/>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***Sexual Abuse – gratification/power &amp; control</a:t>
          </a:r>
        </a:p>
      </dsp:txBody>
      <dsp:txXfrm>
        <a:off x="0" y="4036457"/>
        <a:ext cx="6263640" cy="366889"/>
      </dsp:txXfrm>
    </dsp:sp>
    <dsp:sp modelId="{2CD37834-F47B-4B8F-BC5E-2982DCAC1F67}">
      <dsp:nvSpPr>
        <dsp:cNvPr id="0" name=""/>
        <dsp:cNvSpPr/>
      </dsp:nvSpPr>
      <dsp:spPr>
        <a:xfrm>
          <a:off x="0" y="4403347"/>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072683-F0E4-4C97-BF70-ECE03828DA66}">
      <dsp:nvSpPr>
        <dsp:cNvPr id="0" name=""/>
        <dsp:cNvSpPr/>
      </dsp:nvSpPr>
      <dsp:spPr>
        <a:xfrm>
          <a:off x="0" y="4403347"/>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Stalking</a:t>
          </a:r>
        </a:p>
      </dsp:txBody>
      <dsp:txXfrm>
        <a:off x="0" y="4403347"/>
        <a:ext cx="6263640" cy="366889"/>
      </dsp:txXfrm>
    </dsp:sp>
    <dsp:sp modelId="{0387CF45-F3E9-43E9-A54F-8DB0B368BCA2}">
      <dsp:nvSpPr>
        <dsp:cNvPr id="0" name=""/>
        <dsp:cNvSpPr/>
      </dsp:nvSpPr>
      <dsp:spPr>
        <a:xfrm>
          <a:off x="0" y="4770236"/>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A1BC6F-3242-4619-AB80-B13B41B7AC1B}">
      <dsp:nvSpPr>
        <dsp:cNvPr id="0" name=""/>
        <dsp:cNvSpPr/>
      </dsp:nvSpPr>
      <dsp:spPr>
        <a:xfrm>
          <a:off x="0" y="4770236"/>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Theft</a:t>
          </a:r>
        </a:p>
      </dsp:txBody>
      <dsp:txXfrm>
        <a:off x="0" y="4770236"/>
        <a:ext cx="6263640" cy="366889"/>
      </dsp:txXfrm>
    </dsp:sp>
    <dsp:sp modelId="{659D62ED-36C8-4C0C-8B79-D0858A19EEC1}">
      <dsp:nvSpPr>
        <dsp:cNvPr id="0" name=""/>
        <dsp:cNvSpPr/>
      </dsp:nvSpPr>
      <dsp:spPr>
        <a:xfrm>
          <a:off x="0" y="5137126"/>
          <a:ext cx="6263640"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AD1268-2127-4F55-8B76-0A30F0887D69}">
      <dsp:nvSpPr>
        <dsp:cNvPr id="0" name=""/>
        <dsp:cNvSpPr/>
      </dsp:nvSpPr>
      <dsp:spPr>
        <a:xfrm>
          <a:off x="0" y="5137126"/>
          <a:ext cx="6263640" cy="366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i="0" kern="1200"/>
            <a:t>Unlawful Imprisonment </a:t>
          </a:r>
        </a:p>
      </dsp:txBody>
      <dsp:txXfrm>
        <a:off x="0" y="5137126"/>
        <a:ext cx="6263640" cy="3668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2ED9F-A54D-4DD1-8EFE-BD8236E6C88B}">
      <dsp:nvSpPr>
        <dsp:cNvPr id="0" name=""/>
        <dsp:cNvSpPr/>
      </dsp:nvSpPr>
      <dsp:spPr>
        <a:xfrm>
          <a:off x="0" y="3519"/>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E47395-AD29-45C2-9EF1-C1EE8C609E5C}">
      <dsp:nvSpPr>
        <dsp:cNvPr id="0" name=""/>
        <dsp:cNvSpPr/>
      </dsp:nvSpPr>
      <dsp:spPr>
        <a:xfrm>
          <a:off x="0" y="3519"/>
          <a:ext cx="7468116" cy="1455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baseline="0" dirty="0"/>
            <a:t>Current or former spouse incl common law</a:t>
          </a:r>
          <a:endParaRPr lang="en-US" sz="2000" b="1" kern="1200" dirty="0"/>
        </a:p>
      </dsp:txBody>
      <dsp:txXfrm>
        <a:off x="0" y="3519"/>
        <a:ext cx="7468116" cy="1455061"/>
      </dsp:txXfrm>
    </dsp:sp>
    <dsp:sp modelId="{ABB51AB8-86C6-4C84-9F52-9B2F16748CC7}">
      <dsp:nvSpPr>
        <dsp:cNvPr id="0" name=""/>
        <dsp:cNvSpPr/>
      </dsp:nvSpPr>
      <dsp:spPr>
        <a:xfrm>
          <a:off x="0" y="1458581"/>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FB188-3C43-4F4A-93FB-6797124F6EA3}">
      <dsp:nvSpPr>
        <dsp:cNvPr id="0" name=""/>
        <dsp:cNvSpPr/>
      </dsp:nvSpPr>
      <dsp:spPr>
        <a:xfrm>
          <a:off x="0" y="1400597"/>
          <a:ext cx="7468116" cy="1455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i="0" kern="1200" dirty="0"/>
            <a:t>Has a child in common with the defendant regardless of marital or living status</a:t>
          </a:r>
          <a:endParaRPr lang="en-US" sz="2000" b="1" kern="1200" dirty="0"/>
        </a:p>
      </dsp:txBody>
      <dsp:txXfrm>
        <a:off x="0" y="1400597"/>
        <a:ext cx="7468116" cy="1455061"/>
      </dsp:txXfrm>
    </dsp:sp>
    <dsp:sp modelId="{13A8177D-62B2-4726-8C5D-F64A4490C497}">
      <dsp:nvSpPr>
        <dsp:cNvPr id="0" name=""/>
        <dsp:cNvSpPr/>
      </dsp:nvSpPr>
      <dsp:spPr>
        <a:xfrm>
          <a:off x="0" y="2913642"/>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D60183-B7F5-4503-B078-18F74C3DC129}">
      <dsp:nvSpPr>
        <dsp:cNvPr id="0" name=""/>
        <dsp:cNvSpPr/>
      </dsp:nvSpPr>
      <dsp:spPr>
        <a:xfrm>
          <a:off x="0" y="2913642"/>
          <a:ext cx="7468116" cy="854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baseline="0" dirty="0"/>
            <a:t>Parent, Child to included Stepparent and Stepchild</a:t>
          </a:r>
          <a:endParaRPr lang="en-US" sz="2000" b="1" kern="1200" dirty="0"/>
        </a:p>
      </dsp:txBody>
      <dsp:txXfrm>
        <a:off x="0" y="2913642"/>
        <a:ext cx="7468116" cy="854251"/>
      </dsp:txXfrm>
    </dsp:sp>
    <dsp:sp modelId="{4E56611E-B058-4EA9-9897-FAFBC95C296C}">
      <dsp:nvSpPr>
        <dsp:cNvPr id="0" name=""/>
        <dsp:cNvSpPr/>
      </dsp:nvSpPr>
      <dsp:spPr>
        <a:xfrm>
          <a:off x="0" y="3767894"/>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59EAE7-1453-4151-9551-6A0FFA3F494D}">
      <dsp:nvSpPr>
        <dsp:cNvPr id="0" name=""/>
        <dsp:cNvSpPr/>
      </dsp:nvSpPr>
      <dsp:spPr>
        <a:xfrm>
          <a:off x="0" y="3767894"/>
          <a:ext cx="7468116" cy="1455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Person who has or had dating relationship with the defendant (w/in 12 </a:t>
          </a:r>
          <a:r>
            <a:rPr lang="en-US" sz="2000" b="1" kern="1200" dirty="0" err="1"/>
            <a:t>mos</a:t>
          </a:r>
          <a:r>
            <a:rPr lang="en-US" sz="2000" b="1" kern="1200" dirty="0"/>
            <a:t> of filing) EITHER party affection/sexual</a:t>
          </a:r>
        </a:p>
      </dsp:txBody>
      <dsp:txXfrm>
        <a:off x="0" y="3767894"/>
        <a:ext cx="7468116" cy="1455061"/>
      </dsp:txXfrm>
    </dsp:sp>
    <dsp:sp modelId="{A9B6FD3A-579C-4B23-A498-60665F86B475}">
      <dsp:nvSpPr>
        <dsp:cNvPr id="0" name=""/>
        <dsp:cNvSpPr/>
      </dsp:nvSpPr>
      <dsp:spPr>
        <a:xfrm>
          <a:off x="0" y="5222955"/>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126D7-0DBC-41E2-BB27-0234654A3F88}">
      <dsp:nvSpPr>
        <dsp:cNvPr id="0" name=""/>
        <dsp:cNvSpPr/>
      </dsp:nvSpPr>
      <dsp:spPr>
        <a:xfrm>
          <a:off x="0" y="5222955"/>
          <a:ext cx="7468116" cy="1455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baseline="0" dirty="0"/>
            <a:t>Current or former or relative of household Member Excludes “roommates” non-romantic/non-intimate</a:t>
          </a:r>
          <a:endParaRPr lang="en-US" sz="2000" kern="1200" dirty="0"/>
        </a:p>
      </dsp:txBody>
      <dsp:txXfrm>
        <a:off x="0" y="5222955"/>
        <a:ext cx="7468116" cy="14550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2ED9F-A54D-4DD1-8EFE-BD8236E6C88B}">
      <dsp:nvSpPr>
        <dsp:cNvPr id="0" name=""/>
        <dsp:cNvSpPr/>
      </dsp:nvSpPr>
      <dsp:spPr>
        <a:xfrm>
          <a:off x="0" y="1362"/>
          <a:ext cx="587002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E47395-AD29-45C2-9EF1-C1EE8C609E5C}">
      <dsp:nvSpPr>
        <dsp:cNvPr id="0" name=""/>
        <dsp:cNvSpPr/>
      </dsp:nvSpPr>
      <dsp:spPr>
        <a:xfrm>
          <a:off x="0" y="1362"/>
          <a:ext cx="5870021" cy="523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baseline="0" dirty="0"/>
            <a:t>Current or Former Spouse</a:t>
          </a:r>
          <a:endParaRPr lang="en-US" sz="2000" b="1" kern="1200" dirty="0"/>
        </a:p>
      </dsp:txBody>
      <dsp:txXfrm>
        <a:off x="0" y="1362"/>
        <a:ext cx="5870021" cy="523859"/>
      </dsp:txXfrm>
    </dsp:sp>
    <dsp:sp modelId="{ABB51AB8-86C6-4C84-9F52-9B2F16748CC7}">
      <dsp:nvSpPr>
        <dsp:cNvPr id="0" name=""/>
        <dsp:cNvSpPr/>
      </dsp:nvSpPr>
      <dsp:spPr>
        <a:xfrm>
          <a:off x="0" y="525221"/>
          <a:ext cx="587002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FB188-3C43-4F4A-93FB-6797124F6EA3}">
      <dsp:nvSpPr>
        <dsp:cNvPr id="0" name=""/>
        <dsp:cNvSpPr/>
      </dsp:nvSpPr>
      <dsp:spPr>
        <a:xfrm>
          <a:off x="0" y="390026"/>
          <a:ext cx="5870021" cy="559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Parent or Stepparent</a:t>
          </a:r>
        </a:p>
      </dsp:txBody>
      <dsp:txXfrm>
        <a:off x="0" y="390026"/>
        <a:ext cx="5870021" cy="559929"/>
      </dsp:txXfrm>
    </dsp:sp>
    <dsp:sp modelId="{AB7FD7EF-8D52-4776-9D68-7E4A00A9E306}">
      <dsp:nvSpPr>
        <dsp:cNvPr id="0" name=""/>
        <dsp:cNvSpPr/>
      </dsp:nvSpPr>
      <dsp:spPr>
        <a:xfrm>
          <a:off x="0" y="1085151"/>
          <a:ext cx="587002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4B33B9-CF31-4CF7-BB38-CA899DC6F981}">
      <dsp:nvSpPr>
        <dsp:cNvPr id="0" name=""/>
        <dsp:cNvSpPr/>
      </dsp:nvSpPr>
      <dsp:spPr>
        <a:xfrm>
          <a:off x="0" y="1085151"/>
          <a:ext cx="5864288" cy="1595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Child or Stepchild  </a:t>
          </a:r>
          <a:r>
            <a:rPr lang="en-US" sz="2000" b="1" i="1" u="sng" kern="1200" dirty="0"/>
            <a:t>REMOVED “</a:t>
          </a:r>
          <a:r>
            <a:rPr lang="en-US" sz="2000" b="1" i="1" u="sng" strike="sngStrike" kern="1200" dirty="0"/>
            <a:t>AND maintained a living arrangement with defendant”</a:t>
          </a:r>
          <a:r>
            <a:rPr lang="en-US" sz="2000" b="1" i="1" u="sng" kern="1200" dirty="0"/>
            <a:t> </a:t>
          </a:r>
          <a:r>
            <a:rPr lang="en-US" sz="2000" b="1" kern="1200" dirty="0"/>
            <a:t>for stepparents, parent, child or stepchild.</a:t>
          </a:r>
        </a:p>
      </dsp:txBody>
      <dsp:txXfrm>
        <a:off x="0" y="1085151"/>
        <a:ext cx="5864288" cy="1595900"/>
      </dsp:txXfrm>
    </dsp:sp>
    <dsp:sp modelId="{13A8177D-62B2-4726-8C5D-F64A4490C497}">
      <dsp:nvSpPr>
        <dsp:cNvPr id="0" name=""/>
        <dsp:cNvSpPr/>
      </dsp:nvSpPr>
      <dsp:spPr>
        <a:xfrm>
          <a:off x="0" y="2681051"/>
          <a:ext cx="587002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D60183-B7F5-4503-B078-18F74C3DC129}">
      <dsp:nvSpPr>
        <dsp:cNvPr id="0" name=""/>
        <dsp:cNvSpPr/>
      </dsp:nvSpPr>
      <dsp:spPr>
        <a:xfrm>
          <a:off x="0" y="2681051"/>
          <a:ext cx="5870021" cy="955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Person who has a child in common with the defendant</a:t>
          </a:r>
        </a:p>
      </dsp:txBody>
      <dsp:txXfrm>
        <a:off x="0" y="2681051"/>
        <a:ext cx="5870021" cy="955495"/>
      </dsp:txXfrm>
    </dsp:sp>
    <dsp:sp modelId="{4E56611E-B058-4EA9-9897-FAFBC95C296C}">
      <dsp:nvSpPr>
        <dsp:cNvPr id="0" name=""/>
        <dsp:cNvSpPr/>
      </dsp:nvSpPr>
      <dsp:spPr>
        <a:xfrm>
          <a:off x="0" y="3636547"/>
          <a:ext cx="587002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59EAE7-1453-4151-9551-6A0FFA3F494D}">
      <dsp:nvSpPr>
        <dsp:cNvPr id="0" name=""/>
        <dsp:cNvSpPr/>
      </dsp:nvSpPr>
      <dsp:spPr>
        <a:xfrm>
          <a:off x="0" y="3636547"/>
          <a:ext cx="5870021" cy="1477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Person who has or had dating relationship with the defendant. EITHER party affection/sexual</a:t>
          </a:r>
        </a:p>
      </dsp:txBody>
      <dsp:txXfrm>
        <a:off x="0" y="3636547"/>
        <a:ext cx="5870021" cy="1477699"/>
      </dsp:txXfrm>
    </dsp:sp>
    <dsp:sp modelId="{A9B6FD3A-579C-4B23-A498-60665F86B475}">
      <dsp:nvSpPr>
        <dsp:cNvPr id="0" name=""/>
        <dsp:cNvSpPr/>
      </dsp:nvSpPr>
      <dsp:spPr>
        <a:xfrm>
          <a:off x="0" y="5114246"/>
          <a:ext cx="5870021"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126D7-0DBC-41E2-BB27-0234654A3F88}">
      <dsp:nvSpPr>
        <dsp:cNvPr id="0" name=""/>
        <dsp:cNvSpPr/>
      </dsp:nvSpPr>
      <dsp:spPr>
        <a:xfrm>
          <a:off x="0" y="5114246"/>
          <a:ext cx="5870021" cy="1477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baseline="0" dirty="0"/>
            <a:t>Household Member Excludes “roommates” non-romantic/non-intimate</a:t>
          </a:r>
          <a:endParaRPr lang="en-US" sz="2000" kern="1200" dirty="0"/>
        </a:p>
      </dsp:txBody>
      <dsp:txXfrm>
        <a:off x="0" y="5114246"/>
        <a:ext cx="5870021" cy="14776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2ED9F-A54D-4DD1-8EFE-BD8236E6C88B}">
      <dsp:nvSpPr>
        <dsp:cNvPr id="0" name=""/>
        <dsp:cNvSpPr/>
      </dsp:nvSpPr>
      <dsp:spPr>
        <a:xfrm>
          <a:off x="0" y="2225"/>
          <a:ext cx="546299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E47395-AD29-45C2-9EF1-C1EE8C609E5C}">
      <dsp:nvSpPr>
        <dsp:cNvPr id="0" name=""/>
        <dsp:cNvSpPr/>
      </dsp:nvSpPr>
      <dsp:spPr>
        <a:xfrm>
          <a:off x="0" y="2225"/>
          <a:ext cx="5462993" cy="1166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baseline="0" dirty="0"/>
            <a:t>Current or former spouse </a:t>
          </a:r>
          <a:r>
            <a:rPr lang="en-US" sz="2000" b="1" i="1" u="sng" kern="1200" baseline="0" dirty="0"/>
            <a:t>incl common law</a:t>
          </a:r>
          <a:endParaRPr lang="en-US" sz="2000" b="1" i="1" u="sng" kern="1200" dirty="0"/>
        </a:p>
      </dsp:txBody>
      <dsp:txXfrm>
        <a:off x="0" y="2225"/>
        <a:ext cx="5462993" cy="1166360"/>
      </dsp:txXfrm>
    </dsp:sp>
    <dsp:sp modelId="{ABB51AB8-86C6-4C84-9F52-9B2F16748CC7}">
      <dsp:nvSpPr>
        <dsp:cNvPr id="0" name=""/>
        <dsp:cNvSpPr/>
      </dsp:nvSpPr>
      <dsp:spPr>
        <a:xfrm>
          <a:off x="0" y="1168585"/>
          <a:ext cx="546299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FB188-3C43-4F4A-93FB-6797124F6EA3}">
      <dsp:nvSpPr>
        <dsp:cNvPr id="0" name=""/>
        <dsp:cNvSpPr/>
      </dsp:nvSpPr>
      <dsp:spPr>
        <a:xfrm>
          <a:off x="0" y="1128848"/>
          <a:ext cx="5462993" cy="847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baseline="0" dirty="0"/>
            <a:t>Parent, Child to include Stepparent and Stepchild</a:t>
          </a:r>
          <a:endParaRPr lang="en-US" sz="2000" b="1" kern="1200" dirty="0"/>
        </a:p>
      </dsp:txBody>
      <dsp:txXfrm>
        <a:off x="0" y="1128848"/>
        <a:ext cx="5462993" cy="847389"/>
      </dsp:txXfrm>
    </dsp:sp>
    <dsp:sp modelId="{13A8177D-62B2-4726-8C5D-F64A4490C497}">
      <dsp:nvSpPr>
        <dsp:cNvPr id="0" name=""/>
        <dsp:cNvSpPr/>
      </dsp:nvSpPr>
      <dsp:spPr>
        <a:xfrm>
          <a:off x="0" y="2015974"/>
          <a:ext cx="546299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D60183-B7F5-4503-B078-18F74C3DC129}">
      <dsp:nvSpPr>
        <dsp:cNvPr id="0" name=""/>
        <dsp:cNvSpPr/>
      </dsp:nvSpPr>
      <dsp:spPr>
        <a:xfrm>
          <a:off x="0" y="2021935"/>
          <a:ext cx="5407707" cy="1364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i="0" kern="1200" dirty="0"/>
            <a:t>Has a child in common with the defendant </a:t>
          </a:r>
          <a:r>
            <a:rPr lang="en-US" sz="2000" b="1" i="1" u="sng" kern="1200" dirty="0"/>
            <a:t>regardless of marital or living status</a:t>
          </a:r>
        </a:p>
      </dsp:txBody>
      <dsp:txXfrm>
        <a:off x="0" y="2021935"/>
        <a:ext cx="5407707" cy="1364034"/>
      </dsp:txXfrm>
    </dsp:sp>
    <dsp:sp modelId="{4E56611E-B058-4EA9-9897-FAFBC95C296C}">
      <dsp:nvSpPr>
        <dsp:cNvPr id="0" name=""/>
        <dsp:cNvSpPr/>
      </dsp:nvSpPr>
      <dsp:spPr>
        <a:xfrm>
          <a:off x="0" y="3380009"/>
          <a:ext cx="546299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59EAE7-1453-4151-9551-6A0FFA3F494D}">
      <dsp:nvSpPr>
        <dsp:cNvPr id="0" name=""/>
        <dsp:cNvSpPr/>
      </dsp:nvSpPr>
      <dsp:spPr>
        <a:xfrm>
          <a:off x="0" y="3353766"/>
          <a:ext cx="5462993" cy="164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t>Person who has or had dating relationship with the defendant </a:t>
          </a:r>
          <a:r>
            <a:rPr lang="en-US" sz="2000" b="1" i="1" u="sng" kern="1200" dirty="0"/>
            <a:t>(w/in 12 </a:t>
          </a:r>
          <a:r>
            <a:rPr lang="en-US" sz="2000" b="1" i="1" u="sng" kern="1200" dirty="0" err="1"/>
            <a:t>mos</a:t>
          </a:r>
          <a:r>
            <a:rPr lang="en-US" sz="2000" b="1" i="1" u="sng" kern="1200" dirty="0"/>
            <a:t> of filing) </a:t>
          </a:r>
          <a:r>
            <a:rPr lang="en-US" sz="2000" b="1" kern="1200" dirty="0"/>
            <a:t>EITHER party affection/sexual</a:t>
          </a:r>
        </a:p>
      </dsp:txBody>
      <dsp:txXfrm>
        <a:off x="0" y="3353766"/>
        <a:ext cx="5462993" cy="1643600"/>
      </dsp:txXfrm>
    </dsp:sp>
    <dsp:sp modelId="{A9B6FD3A-579C-4B23-A498-60665F86B475}">
      <dsp:nvSpPr>
        <dsp:cNvPr id="0" name=""/>
        <dsp:cNvSpPr/>
      </dsp:nvSpPr>
      <dsp:spPr>
        <a:xfrm>
          <a:off x="0" y="5023610"/>
          <a:ext cx="546299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126D7-0DBC-41E2-BB27-0234654A3F88}">
      <dsp:nvSpPr>
        <dsp:cNvPr id="0" name=""/>
        <dsp:cNvSpPr/>
      </dsp:nvSpPr>
      <dsp:spPr>
        <a:xfrm>
          <a:off x="0" y="5023610"/>
          <a:ext cx="5462993" cy="1655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baseline="0" dirty="0"/>
            <a:t>Current or former or </a:t>
          </a:r>
          <a:r>
            <a:rPr lang="en-US" sz="2000" b="1" i="1" u="sng" kern="1200" baseline="0" dirty="0"/>
            <a:t>Relative of Household Member </a:t>
          </a:r>
          <a:r>
            <a:rPr lang="en-US" sz="2000" b="1" kern="1200" baseline="0" dirty="0"/>
            <a:t>Excludes “roommates” non-romantic/non-intimate</a:t>
          </a:r>
          <a:endParaRPr lang="en-US" sz="2000" kern="1200" dirty="0"/>
        </a:p>
      </dsp:txBody>
      <dsp:txXfrm>
        <a:off x="0" y="5023610"/>
        <a:ext cx="5462993" cy="16557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2ED9F-A54D-4DD1-8EFE-BD8236E6C88B}">
      <dsp:nvSpPr>
        <dsp:cNvPr id="0" name=""/>
        <dsp:cNvSpPr/>
      </dsp:nvSpPr>
      <dsp:spPr>
        <a:xfrm>
          <a:off x="0" y="552"/>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E47395-AD29-45C2-9EF1-C1EE8C609E5C}">
      <dsp:nvSpPr>
        <dsp:cNvPr id="0" name=""/>
        <dsp:cNvSpPr/>
      </dsp:nvSpPr>
      <dsp:spPr>
        <a:xfrm>
          <a:off x="0" y="552"/>
          <a:ext cx="7468116" cy="71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baseline="0" dirty="0"/>
            <a:t>Person aged 18 or </a:t>
          </a:r>
          <a:r>
            <a:rPr lang="en-US" sz="2000" b="1" i="0" kern="1200" dirty="0"/>
            <a:t>Emancipated who is victim of abuse</a:t>
          </a:r>
          <a:endParaRPr lang="en-US" sz="2000" b="1" kern="1200" dirty="0"/>
        </a:p>
      </dsp:txBody>
      <dsp:txXfrm>
        <a:off x="0" y="552"/>
        <a:ext cx="7468116" cy="710888"/>
      </dsp:txXfrm>
    </dsp:sp>
    <dsp:sp modelId="{20DDA988-18AA-47F7-B263-703A9DF7328F}">
      <dsp:nvSpPr>
        <dsp:cNvPr id="0" name=""/>
        <dsp:cNvSpPr/>
      </dsp:nvSpPr>
      <dsp:spPr>
        <a:xfrm>
          <a:off x="0" y="711441"/>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5D2393-9B0B-4D94-B533-4E3ED802BD98}">
      <dsp:nvSpPr>
        <dsp:cNvPr id="0" name=""/>
        <dsp:cNvSpPr/>
      </dsp:nvSpPr>
      <dsp:spPr>
        <a:xfrm>
          <a:off x="0" y="720925"/>
          <a:ext cx="7460822" cy="1063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i="0" kern="1200" dirty="0"/>
            <a:t> A person has reasonable cause to believe in imminent danger of becoming the victim of any act of abuse.</a:t>
          </a:r>
          <a:endParaRPr lang="en-US" sz="2000" b="1" kern="1200" dirty="0"/>
        </a:p>
      </dsp:txBody>
      <dsp:txXfrm>
        <a:off x="0" y="720925"/>
        <a:ext cx="7460822" cy="1063752"/>
      </dsp:txXfrm>
    </dsp:sp>
    <dsp:sp modelId="{13A8177D-62B2-4726-8C5D-F64A4490C497}">
      <dsp:nvSpPr>
        <dsp:cNvPr id="0" name=""/>
        <dsp:cNvSpPr/>
      </dsp:nvSpPr>
      <dsp:spPr>
        <a:xfrm>
          <a:off x="0" y="1775194"/>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D60183-B7F5-4503-B078-18F74C3DC129}">
      <dsp:nvSpPr>
        <dsp:cNvPr id="0" name=""/>
        <dsp:cNvSpPr/>
      </dsp:nvSpPr>
      <dsp:spPr>
        <a:xfrm>
          <a:off x="0" y="1775194"/>
          <a:ext cx="7468116" cy="71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i="0" kern="1200" dirty="0"/>
            <a:t>A Child</a:t>
          </a:r>
          <a:endParaRPr lang="en-US" sz="2000" b="1" kern="1200" dirty="0"/>
        </a:p>
      </dsp:txBody>
      <dsp:txXfrm>
        <a:off x="0" y="1775194"/>
        <a:ext cx="7468116" cy="710888"/>
      </dsp:txXfrm>
    </dsp:sp>
    <dsp:sp modelId="{B0A2D91D-D33B-48CE-AFBB-37A6C3E688E4}">
      <dsp:nvSpPr>
        <dsp:cNvPr id="0" name=""/>
        <dsp:cNvSpPr/>
      </dsp:nvSpPr>
      <dsp:spPr>
        <a:xfrm>
          <a:off x="0" y="2486083"/>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DAFB4D-3791-4D98-A624-29B51BCA007F}">
      <dsp:nvSpPr>
        <dsp:cNvPr id="0" name=""/>
        <dsp:cNvSpPr/>
      </dsp:nvSpPr>
      <dsp:spPr>
        <a:xfrm>
          <a:off x="0" y="2486083"/>
          <a:ext cx="7468116" cy="71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i="0" kern="1200" dirty="0"/>
            <a:t>Any person prevented by physical or mental incapacity</a:t>
          </a:r>
          <a:endParaRPr lang="en-US" sz="2000" b="1" kern="1200" dirty="0"/>
        </a:p>
      </dsp:txBody>
      <dsp:txXfrm>
        <a:off x="0" y="2486083"/>
        <a:ext cx="7468116" cy="710888"/>
      </dsp:txXfrm>
    </dsp:sp>
    <dsp:sp modelId="{933D94D1-59E8-4726-ACE9-1F91CAA98C40}">
      <dsp:nvSpPr>
        <dsp:cNvPr id="0" name=""/>
        <dsp:cNvSpPr/>
      </dsp:nvSpPr>
      <dsp:spPr>
        <a:xfrm>
          <a:off x="0" y="3196972"/>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F095F3-EF1A-40FA-AFFF-0DA7D729C57E}">
      <dsp:nvSpPr>
        <dsp:cNvPr id="0" name=""/>
        <dsp:cNvSpPr/>
      </dsp:nvSpPr>
      <dsp:spPr>
        <a:xfrm>
          <a:off x="0" y="3196972"/>
          <a:ext cx="7468116" cy="71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en-US" sz="2000" b="1" i="1" kern="1200" dirty="0"/>
            <a:t>Who files on their behalf?</a:t>
          </a:r>
        </a:p>
      </dsp:txBody>
      <dsp:txXfrm>
        <a:off x="0" y="3196972"/>
        <a:ext cx="7468116" cy="710888"/>
      </dsp:txXfrm>
    </dsp:sp>
    <dsp:sp modelId="{BFEDA95B-D822-486B-A4A7-5700773D3BF2}">
      <dsp:nvSpPr>
        <dsp:cNvPr id="0" name=""/>
        <dsp:cNvSpPr/>
      </dsp:nvSpPr>
      <dsp:spPr>
        <a:xfrm>
          <a:off x="0" y="3907861"/>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CF02D7-2DDC-411D-8CC8-21FF8BC7E871}">
      <dsp:nvSpPr>
        <dsp:cNvPr id="0" name=""/>
        <dsp:cNvSpPr/>
      </dsp:nvSpPr>
      <dsp:spPr>
        <a:xfrm>
          <a:off x="0" y="3907861"/>
          <a:ext cx="7468116" cy="71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i="0" kern="1200" dirty="0"/>
            <a:t>A parent, legal guardian, next friend, </a:t>
          </a:r>
          <a:endParaRPr lang="en-US" sz="2000" b="1" kern="1200" dirty="0"/>
        </a:p>
      </dsp:txBody>
      <dsp:txXfrm>
        <a:off x="0" y="3907861"/>
        <a:ext cx="7468116" cy="710888"/>
      </dsp:txXfrm>
    </dsp:sp>
    <dsp:sp modelId="{CAE9438B-EB67-4316-80E7-E99F6C7085E3}">
      <dsp:nvSpPr>
        <dsp:cNvPr id="0" name=""/>
        <dsp:cNvSpPr/>
      </dsp:nvSpPr>
      <dsp:spPr>
        <a:xfrm>
          <a:off x="0" y="4618750"/>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6BF945-A938-483E-AAC4-BAB49865CA13}">
      <dsp:nvSpPr>
        <dsp:cNvPr id="0" name=""/>
        <dsp:cNvSpPr/>
      </dsp:nvSpPr>
      <dsp:spPr>
        <a:xfrm>
          <a:off x="0" y="4618750"/>
          <a:ext cx="7468116" cy="71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i="1" u="sng" kern="1200" dirty="0"/>
            <a:t>*Court appointed guardian ad litem</a:t>
          </a:r>
          <a:r>
            <a:rPr lang="en-US" sz="2000" b="1" i="0" kern="1200" dirty="0"/>
            <a:t>, </a:t>
          </a:r>
          <a:endParaRPr lang="en-US" sz="2000" b="1" kern="1200" dirty="0"/>
        </a:p>
      </dsp:txBody>
      <dsp:txXfrm>
        <a:off x="0" y="4618750"/>
        <a:ext cx="7468116" cy="710888"/>
      </dsp:txXfrm>
    </dsp:sp>
    <dsp:sp modelId="{9F613006-3CC9-4682-8AF1-2234D8814726}">
      <dsp:nvSpPr>
        <dsp:cNvPr id="0" name=""/>
        <dsp:cNvSpPr/>
      </dsp:nvSpPr>
      <dsp:spPr>
        <a:xfrm>
          <a:off x="0" y="5329639"/>
          <a:ext cx="74681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A62930-DD60-41DD-AB45-C3D189C82134}">
      <dsp:nvSpPr>
        <dsp:cNvPr id="0" name=""/>
        <dsp:cNvSpPr/>
      </dsp:nvSpPr>
      <dsp:spPr>
        <a:xfrm>
          <a:off x="0" y="5329639"/>
          <a:ext cx="7468116" cy="71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i="0" kern="1200" dirty="0"/>
            <a:t>State Department of Human Resources</a:t>
          </a:r>
          <a:endParaRPr lang="en-US" sz="2000" b="1" kern="1200" dirty="0"/>
        </a:p>
      </dsp:txBody>
      <dsp:txXfrm>
        <a:off x="0" y="5329639"/>
        <a:ext cx="7468116" cy="7108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949680-825A-4C0E-A58B-68E62B7900C3}">
      <dsp:nvSpPr>
        <dsp:cNvPr id="0" name=""/>
        <dsp:cNvSpPr/>
      </dsp:nvSpPr>
      <dsp:spPr>
        <a:xfrm>
          <a:off x="0" y="2049"/>
          <a:ext cx="429916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93DC34-CC43-42A1-BFB0-7CE14C3A4C33}">
      <dsp:nvSpPr>
        <dsp:cNvPr id="0" name=""/>
        <dsp:cNvSpPr/>
      </dsp:nvSpPr>
      <dsp:spPr>
        <a:xfrm>
          <a:off x="0" y="2049"/>
          <a:ext cx="4299169" cy="69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Can be requested in any pending civil or domestic relations action, as an independent civil action, or in conjunction with the preliminary, final, or post-judgment relief in a civil action.</a:t>
          </a:r>
          <a:endParaRPr lang="en-US" sz="1300" kern="1200" dirty="0"/>
        </a:p>
      </dsp:txBody>
      <dsp:txXfrm>
        <a:off x="0" y="2049"/>
        <a:ext cx="4299169" cy="698772"/>
      </dsp:txXfrm>
    </dsp:sp>
    <dsp:sp modelId="{CCB1AFC8-4757-4C8F-B62C-1BEA855D25C6}">
      <dsp:nvSpPr>
        <dsp:cNvPr id="0" name=""/>
        <dsp:cNvSpPr/>
      </dsp:nvSpPr>
      <dsp:spPr>
        <a:xfrm>
          <a:off x="0" y="700821"/>
          <a:ext cx="4299169"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539A36-FF9E-4D2F-9EA0-55B2405BA821}">
      <dsp:nvSpPr>
        <dsp:cNvPr id="0" name=""/>
        <dsp:cNvSpPr/>
      </dsp:nvSpPr>
      <dsp:spPr>
        <a:xfrm>
          <a:off x="0" y="700821"/>
          <a:ext cx="4299169" cy="69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Where the plaintiff or defendant resides.</a:t>
          </a:r>
          <a:endParaRPr lang="en-US" sz="1300" kern="1200" dirty="0"/>
        </a:p>
      </dsp:txBody>
      <dsp:txXfrm>
        <a:off x="0" y="700821"/>
        <a:ext cx="4299169" cy="698772"/>
      </dsp:txXfrm>
    </dsp:sp>
    <dsp:sp modelId="{EEB35660-A6E0-4B2D-AACA-1162AF08A9C0}">
      <dsp:nvSpPr>
        <dsp:cNvPr id="0" name=""/>
        <dsp:cNvSpPr/>
      </dsp:nvSpPr>
      <dsp:spPr>
        <a:xfrm>
          <a:off x="0" y="1399594"/>
          <a:ext cx="4299169"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885FB0-11D3-4217-8936-6B4F2F642250}">
      <dsp:nvSpPr>
        <dsp:cNvPr id="0" name=""/>
        <dsp:cNvSpPr/>
      </dsp:nvSpPr>
      <dsp:spPr>
        <a:xfrm>
          <a:off x="0" y="1399594"/>
          <a:ext cx="4299169" cy="69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Where the plaintiff is temporarily located if he or she has left his or her residence to avoid further abuse.</a:t>
          </a:r>
          <a:endParaRPr lang="en-US" sz="1300" kern="1200" dirty="0"/>
        </a:p>
      </dsp:txBody>
      <dsp:txXfrm>
        <a:off x="0" y="1399594"/>
        <a:ext cx="4299169" cy="698772"/>
      </dsp:txXfrm>
    </dsp:sp>
    <dsp:sp modelId="{ED1D01FF-44BF-4BE1-97E8-0613DC06AEA1}">
      <dsp:nvSpPr>
        <dsp:cNvPr id="0" name=""/>
        <dsp:cNvSpPr/>
      </dsp:nvSpPr>
      <dsp:spPr>
        <a:xfrm>
          <a:off x="0" y="2098367"/>
          <a:ext cx="4299169"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D52C1F-D674-4B19-BFFB-C22BB199ED93}">
      <dsp:nvSpPr>
        <dsp:cNvPr id="0" name=""/>
        <dsp:cNvSpPr/>
      </dsp:nvSpPr>
      <dsp:spPr>
        <a:xfrm>
          <a:off x="0" y="2098367"/>
          <a:ext cx="4299169" cy="69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Where the abuse occurred.</a:t>
          </a:r>
          <a:endParaRPr lang="en-US" sz="1300" kern="1200" dirty="0"/>
        </a:p>
      </dsp:txBody>
      <dsp:txXfrm>
        <a:off x="0" y="2098367"/>
        <a:ext cx="4299169" cy="698772"/>
      </dsp:txXfrm>
    </dsp:sp>
    <dsp:sp modelId="{0A720801-624C-4180-B92B-FE464A98F63E}">
      <dsp:nvSpPr>
        <dsp:cNvPr id="0" name=""/>
        <dsp:cNvSpPr/>
      </dsp:nvSpPr>
      <dsp:spPr>
        <a:xfrm>
          <a:off x="0" y="2797139"/>
          <a:ext cx="4299169"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41C413-AE75-4F02-9DF2-F20C7D2B3C84}">
      <dsp:nvSpPr>
        <dsp:cNvPr id="0" name=""/>
        <dsp:cNvSpPr/>
      </dsp:nvSpPr>
      <dsp:spPr>
        <a:xfrm>
          <a:off x="0" y="2797139"/>
          <a:ext cx="4299169" cy="69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Where a civil matter is pending before the court in which the plaintiff and the defendant are opposing parties</a:t>
          </a:r>
          <a:endParaRPr lang="en-US" sz="1300" kern="1200" dirty="0"/>
        </a:p>
      </dsp:txBody>
      <dsp:txXfrm>
        <a:off x="0" y="2797139"/>
        <a:ext cx="4299169" cy="698772"/>
      </dsp:txXfrm>
    </dsp:sp>
    <dsp:sp modelId="{94C76DFD-3098-4A05-AD4A-B90F40EDA71B}">
      <dsp:nvSpPr>
        <dsp:cNvPr id="0" name=""/>
        <dsp:cNvSpPr/>
      </dsp:nvSpPr>
      <dsp:spPr>
        <a:xfrm>
          <a:off x="0" y="3495912"/>
          <a:ext cx="4299169"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D80102-FFC8-4C8C-8E14-BBD013EA35FA}">
      <dsp:nvSpPr>
        <dsp:cNvPr id="0" name=""/>
        <dsp:cNvSpPr/>
      </dsp:nvSpPr>
      <dsp:spPr>
        <a:xfrm>
          <a:off x="0" y="3495912"/>
          <a:ext cx="4299169" cy="69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A minimum period of residency of a plaintiff is not required to petition the court for an order of protection.</a:t>
          </a:r>
          <a:endParaRPr lang="en-US" sz="1300" kern="1200" dirty="0"/>
        </a:p>
      </dsp:txBody>
      <dsp:txXfrm>
        <a:off x="0" y="3495912"/>
        <a:ext cx="4299169" cy="6987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DEC7E-B57E-43D2-9ABB-8483EC09978F}">
      <dsp:nvSpPr>
        <dsp:cNvPr id="0" name=""/>
        <dsp:cNvSpPr/>
      </dsp:nvSpPr>
      <dsp:spPr>
        <a:xfrm>
          <a:off x="390895" y="685811"/>
          <a:ext cx="815594" cy="81559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52EE7B-9A3A-4FA8-88E6-D243C06CAEB2}">
      <dsp:nvSpPr>
        <dsp:cNvPr id="0" name=""/>
        <dsp:cNvSpPr/>
      </dsp:nvSpPr>
      <dsp:spPr>
        <a:xfrm>
          <a:off x="562170" y="857086"/>
          <a:ext cx="473044" cy="4730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1508322-6EED-4857-84DD-1B9BB245338D}">
      <dsp:nvSpPr>
        <dsp:cNvPr id="0" name=""/>
        <dsp:cNvSpPr/>
      </dsp:nvSpPr>
      <dsp:spPr>
        <a:xfrm>
          <a:off x="1381259" y="685811"/>
          <a:ext cx="1922471" cy="81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b="1" kern="1200"/>
            <a:t>Unaware of services </a:t>
          </a:r>
        </a:p>
      </dsp:txBody>
      <dsp:txXfrm>
        <a:off x="1381259" y="685811"/>
        <a:ext cx="1922471" cy="815594"/>
      </dsp:txXfrm>
    </dsp:sp>
    <dsp:sp modelId="{A21CC7DE-3346-40D7-A287-F98525D2F185}">
      <dsp:nvSpPr>
        <dsp:cNvPr id="0" name=""/>
        <dsp:cNvSpPr/>
      </dsp:nvSpPr>
      <dsp:spPr>
        <a:xfrm>
          <a:off x="3638707" y="685811"/>
          <a:ext cx="815594" cy="81559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72130B-398F-4B77-AA87-4153C2A07287}">
      <dsp:nvSpPr>
        <dsp:cNvPr id="0" name=""/>
        <dsp:cNvSpPr/>
      </dsp:nvSpPr>
      <dsp:spPr>
        <a:xfrm>
          <a:off x="3809982" y="857086"/>
          <a:ext cx="473044" cy="4730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F076D3-2A3A-48B4-8CE8-E1DEA967DB42}">
      <dsp:nvSpPr>
        <dsp:cNvPr id="0" name=""/>
        <dsp:cNvSpPr/>
      </dsp:nvSpPr>
      <dsp:spPr>
        <a:xfrm>
          <a:off x="4629072" y="685811"/>
          <a:ext cx="1922471" cy="81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b="1" kern="1200"/>
            <a:t>No adequate childcare</a:t>
          </a:r>
        </a:p>
      </dsp:txBody>
      <dsp:txXfrm>
        <a:off x="4629072" y="685811"/>
        <a:ext cx="1922471" cy="815594"/>
      </dsp:txXfrm>
    </dsp:sp>
    <dsp:sp modelId="{B8630644-2526-4745-BE88-58027D18DC23}">
      <dsp:nvSpPr>
        <dsp:cNvPr id="0" name=""/>
        <dsp:cNvSpPr/>
      </dsp:nvSpPr>
      <dsp:spPr>
        <a:xfrm>
          <a:off x="6886520" y="685811"/>
          <a:ext cx="815594" cy="81559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F80838-CE4A-4AEA-BD67-4720EEBCE7E3}">
      <dsp:nvSpPr>
        <dsp:cNvPr id="0" name=""/>
        <dsp:cNvSpPr/>
      </dsp:nvSpPr>
      <dsp:spPr>
        <a:xfrm>
          <a:off x="7057794" y="857086"/>
          <a:ext cx="473044" cy="4730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6336B2-5C13-447C-8C84-12EE8DCAADE4}">
      <dsp:nvSpPr>
        <dsp:cNvPr id="0" name=""/>
        <dsp:cNvSpPr/>
      </dsp:nvSpPr>
      <dsp:spPr>
        <a:xfrm>
          <a:off x="7876884" y="685811"/>
          <a:ext cx="1922471" cy="81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b="1" kern="1200"/>
            <a:t>Few job skill programs</a:t>
          </a:r>
        </a:p>
      </dsp:txBody>
      <dsp:txXfrm>
        <a:off x="7876884" y="685811"/>
        <a:ext cx="1922471" cy="815594"/>
      </dsp:txXfrm>
    </dsp:sp>
    <dsp:sp modelId="{E6A3EB30-FBE2-4CF1-BBD6-52DD862732EE}">
      <dsp:nvSpPr>
        <dsp:cNvPr id="0" name=""/>
        <dsp:cNvSpPr/>
      </dsp:nvSpPr>
      <dsp:spPr>
        <a:xfrm>
          <a:off x="390895" y="2116439"/>
          <a:ext cx="815594" cy="81559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A13E78-4970-436B-A37B-AA7127CF8513}">
      <dsp:nvSpPr>
        <dsp:cNvPr id="0" name=""/>
        <dsp:cNvSpPr/>
      </dsp:nvSpPr>
      <dsp:spPr>
        <a:xfrm>
          <a:off x="562170" y="2287714"/>
          <a:ext cx="473044" cy="47304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D63D7C-BA3C-450A-9AB1-B69543549441}">
      <dsp:nvSpPr>
        <dsp:cNvPr id="0" name=""/>
        <dsp:cNvSpPr/>
      </dsp:nvSpPr>
      <dsp:spPr>
        <a:xfrm>
          <a:off x="1381259" y="2116439"/>
          <a:ext cx="1922471" cy="81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b="1" kern="1200"/>
            <a:t>Negative experience</a:t>
          </a:r>
        </a:p>
      </dsp:txBody>
      <dsp:txXfrm>
        <a:off x="1381259" y="2116439"/>
        <a:ext cx="1922471" cy="815594"/>
      </dsp:txXfrm>
    </dsp:sp>
    <dsp:sp modelId="{EC766381-35C5-463A-92E9-5AE8C17382B4}">
      <dsp:nvSpPr>
        <dsp:cNvPr id="0" name=""/>
        <dsp:cNvSpPr/>
      </dsp:nvSpPr>
      <dsp:spPr>
        <a:xfrm>
          <a:off x="3638707" y="2116439"/>
          <a:ext cx="815594" cy="81559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C46C51-7F42-4211-A617-DADBDBC7D4B3}">
      <dsp:nvSpPr>
        <dsp:cNvPr id="0" name=""/>
        <dsp:cNvSpPr/>
      </dsp:nvSpPr>
      <dsp:spPr>
        <a:xfrm>
          <a:off x="3809982" y="2287714"/>
          <a:ext cx="473044" cy="47304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1129C42-6742-4D23-BCE7-FB15A0AD01B7}">
      <dsp:nvSpPr>
        <dsp:cNvPr id="0" name=""/>
        <dsp:cNvSpPr/>
      </dsp:nvSpPr>
      <dsp:spPr>
        <a:xfrm>
          <a:off x="4629072" y="2116439"/>
          <a:ext cx="1922471" cy="81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b="1" kern="1200"/>
            <a:t>Isolation from services</a:t>
          </a:r>
        </a:p>
      </dsp:txBody>
      <dsp:txXfrm>
        <a:off x="4629072" y="2116439"/>
        <a:ext cx="1922471" cy="815594"/>
      </dsp:txXfrm>
    </dsp:sp>
    <dsp:sp modelId="{9DFF86C9-9D9A-4098-BBA1-58BE94BA9A0C}">
      <dsp:nvSpPr>
        <dsp:cNvPr id="0" name=""/>
        <dsp:cNvSpPr/>
      </dsp:nvSpPr>
      <dsp:spPr>
        <a:xfrm>
          <a:off x="6886520" y="2116439"/>
          <a:ext cx="815594" cy="81559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FB46CB-5CEF-4320-B0DF-5C53893E8192}">
      <dsp:nvSpPr>
        <dsp:cNvPr id="0" name=""/>
        <dsp:cNvSpPr/>
      </dsp:nvSpPr>
      <dsp:spPr>
        <a:xfrm>
          <a:off x="7057794" y="2287714"/>
          <a:ext cx="473044" cy="47304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BCF3FC-BC5B-49EA-BD13-257273CDB2E7}">
      <dsp:nvSpPr>
        <dsp:cNvPr id="0" name=""/>
        <dsp:cNvSpPr/>
      </dsp:nvSpPr>
      <dsp:spPr>
        <a:xfrm>
          <a:off x="7876884" y="2116439"/>
          <a:ext cx="1922471" cy="815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b="1" kern="1200"/>
            <a:t>No support of family, friends</a:t>
          </a:r>
        </a:p>
      </dsp:txBody>
      <dsp:txXfrm>
        <a:off x="7876884" y="2116439"/>
        <a:ext cx="1922471" cy="81559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0B936F-E596-4AC5-ABDF-C9119CD8154A}" type="datetimeFigureOut">
              <a:rPr lang="en-US" smtClean="0"/>
              <a:t>6/25/2020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B67B29-83E6-4345-AB40-DA8A71F319C6}" type="slidenum">
              <a:rPr lang="en-US" smtClean="0"/>
              <a:t>‹#›</a:t>
            </a:fld>
            <a:endParaRPr lang="en-US"/>
          </a:p>
        </p:txBody>
      </p:sp>
    </p:spTree>
    <p:extLst>
      <p:ext uri="{BB962C8B-B14F-4D97-AF65-F5344CB8AC3E}">
        <p14:creationId xmlns:p14="http://schemas.microsoft.com/office/powerpoint/2010/main" val="2330427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6f91993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6f91993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5026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c6f919934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c6f919934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c6f919934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c6f919934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70806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c6f919934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c6f919934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17652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6f91993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6f91993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57900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6f91993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6f91993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22987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6f91993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6f91993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9239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6f91993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6f91993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09898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7AF7D8-A729-4315-B03E-8BAE8D7AC5B6}"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E8CA3-7627-47B0-A33F-E8535765628C}" type="slidenum">
              <a:rPr lang="en-US" smtClean="0"/>
              <a:t>‹#›</a:t>
            </a:fld>
            <a:endParaRPr lang="en-US"/>
          </a:p>
        </p:txBody>
      </p:sp>
    </p:spTree>
    <p:extLst>
      <p:ext uri="{BB962C8B-B14F-4D97-AF65-F5344CB8AC3E}">
        <p14:creationId xmlns:p14="http://schemas.microsoft.com/office/powerpoint/2010/main" val="1656828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AF7D8-A729-4315-B03E-8BAE8D7AC5B6}"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E8CA3-7627-47B0-A33F-E8535765628C}" type="slidenum">
              <a:rPr lang="en-US" smtClean="0"/>
              <a:t>‹#›</a:t>
            </a:fld>
            <a:endParaRPr lang="en-US"/>
          </a:p>
        </p:txBody>
      </p:sp>
    </p:spTree>
    <p:extLst>
      <p:ext uri="{BB962C8B-B14F-4D97-AF65-F5344CB8AC3E}">
        <p14:creationId xmlns:p14="http://schemas.microsoft.com/office/powerpoint/2010/main" val="2895357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AF7D8-A729-4315-B03E-8BAE8D7AC5B6}"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E8CA3-7627-47B0-A33F-E8535765628C}" type="slidenum">
              <a:rPr lang="en-US" smtClean="0"/>
              <a:t>‹#›</a:t>
            </a:fld>
            <a:endParaRPr lang="en-US"/>
          </a:p>
        </p:txBody>
      </p:sp>
    </p:spTree>
    <p:extLst>
      <p:ext uri="{BB962C8B-B14F-4D97-AF65-F5344CB8AC3E}">
        <p14:creationId xmlns:p14="http://schemas.microsoft.com/office/powerpoint/2010/main" val="3254400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8" name="Google Shape;48;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lstStyle>
            <a:lvl1pPr lvl="0" algn="ctr">
              <a:spcBef>
                <a:spcPts val="0"/>
              </a:spcBef>
              <a:spcAft>
                <a:spcPts val="0"/>
              </a:spcAft>
              <a:buClr>
                <a:schemeClr val="dk2"/>
              </a:buClr>
              <a:buSzPts val="4200"/>
              <a:buNone/>
              <a:defRPr sz="5600">
                <a:solidFill>
                  <a:schemeClr val="dk2"/>
                </a:solidFill>
              </a:defRPr>
            </a:lvl1pPr>
            <a:lvl2pPr lvl="1" algn="ctr">
              <a:spcBef>
                <a:spcPts val="0"/>
              </a:spcBef>
              <a:spcAft>
                <a:spcPts val="0"/>
              </a:spcAft>
              <a:buClr>
                <a:schemeClr val="dk2"/>
              </a:buClr>
              <a:buSzPts val="4200"/>
              <a:buNone/>
              <a:defRPr sz="5600">
                <a:solidFill>
                  <a:schemeClr val="dk2"/>
                </a:solidFill>
              </a:defRPr>
            </a:lvl2pPr>
            <a:lvl3pPr lvl="2" algn="ctr">
              <a:spcBef>
                <a:spcPts val="0"/>
              </a:spcBef>
              <a:spcAft>
                <a:spcPts val="0"/>
              </a:spcAft>
              <a:buClr>
                <a:schemeClr val="dk2"/>
              </a:buClr>
              <a:buSzPts val="4200"/>
              <a:buNone/>
              <a:defRPr sz="5600">
                <a:solidFill>
                  <a:schemeClr val="dk2"/>
                </a:solidFill>
              </a:defRPr>
            </a:lvl3pPr>
            <a:lvl4pPr lvl="3" algn="ctr">
              <a:spcBef>
                <a:spcPts val="0"/>
              </a:spcBef>
              <a:spcAft>
                <a:spcPts val="0"/>
              </a:spcAft>
              <a:buClr>
                <a:schemeClr val="dk2"/>
              </a:buClr>
              <a:buSzPts val="4200"/>
              <a:buNone/>
              <a:defRPr sz="5600">
                <a:solidFill>
                  <a:schemeClr val="dk2"/>
                </a:solidFill>
              </a:defRPr>
            </a:lvl4pPr>
            <a:lvl5pPr lvl="4" algn="ctr">
              <a:spcBef>
                <a:spcPts val="0"/>
              </a:spcBef>
              <a:spcAft>
                <a:spcPts val="0"/>
              </a:spcAft>
              <a:buClr>
                <a:schemeClr val="dk2"/>
              </a:buClr>
              <a:buSzPts val="4200"/>
              <a:buNone/>
              <a:defRPr sz="5600">
                <a:solidFill>
                  <a:schemeClr val="dk2"/>
                </a:solidFill>
              </a:defRPr>
            </a:lvl5pPr>
            <a:lvl6pPr lvl="5" algn="ctr">
              <a:spcBef>
                <a:spcPts val="0"/>
              </a:spcBef>
              <a:spcAft>
                <a:spcPts val="0"/>
              </a:spcAft>
              <a:buClr>
                <a:schemeClr val="dk2"/>
              </a:buClr>
              <a:buSzPts val="4200"/>
              <a:buNone/>
              <a:defRPr sz="5600">
                <a:solidFill>
                  <a:schemeClr val="dk2"/>
                </a:solidFill>
              </a:defRPr>
            </a:lvl6pPr>
            <a:lvl7pPr lvl="6" algn="ctr">
              <a:spcBef>
                <a:spcPts val="0"/>
              </a:spcBef>
              <a:spcAft>
                <a:spcPts val="0"/>
              </a:spcAft>
              <a:buClr>
                <a:schemeClr val="dk2"/>
              </a:buClr>
              <a:buSzPts val="4200"/>
              <a:buNone/>
              <a:defRPr sz="5600">
                <a:solidFill>
                  <a:schemeClr val="dk2"/>
                </a:solidFill>
              </a:defRPr>
            </a:lvl7pPr>
            <a:lvl8pPr lvl="7" algn="ctr">
              <a:spcBef>
                <a:spcPts val="0"/>
              </a:spcBef>
              <a:spcAft>
                <a:spcPts val="0"/>
              </a:spcAft>
              <a:buClr>
                <a:schemeClr val="dk2"/>
              </a:buClr>
              <a:buSzPts val="4200"/>
              <a:buNone/>
              <a:defRPr sz="5600">
                <a:solidFill>
                  <a:schemeClr val="dk2"/>
                </a:solidFill>
              </a:defRPr>
            </a:lvl8pPr>
            <a:lvl9pPr lvl="8" algn="ctr">
              <a:spcBef>
                <a:spcPts val="0"/>
              </a:spcBef>
              <a:spcAft>
                <a:spcPts val="0"/>
              </a:spcAft>
              <a:buClr>
                <a:schemeClr val="dk2"/>
              </a:buClr>
              <a:buSzPts val="4200"/>
              <a:buNone/>
              <a:defRPr sz="5600">
                <a:solidFill>
                  <a:schemeClr val="dk2"/>
                </a:solidFill>
              </a:defRPr>
            </a:lvl9pPr>
          </a:lstStyle>
          <a:p>
            <a:endParaRPr/>
          </a:p>
        </p:txBody>
      </p:sp>
      <p:sp>
        <p:nvSpPr>
          <p:cNvPr id="49" name="Google Shape;49;p9"/>
          <p:cNvSpPr txBox="1">
            <a:spLocks noGrp="1"/>
          </p:cNvSpPr>
          <p:nvPr>
            <p:ph type="subTitle" idx="1"/>
          </p:nvPr>
        </p:nvSpPr>
        <p:spPr>
          <a:xfrm>
            <a:off x="354000" y="3705956"/>
            <a:ext cx="53936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lstStyle>
            <a:lvl1pPr marL="609585" lvl="0" indent="-457189">
              <a:spcBef>
                <a:spcPts val="0"/>
              </a:spcBef>
              <a:spcAft>
                <a:spcPts val="0"/>
              </a:spcAft>
              <a:buClr>
                <a:schemeClr val="lt1"/>
              </a:buClr>
              <a:buSzPts val="1800"/>
              <a:buChar char="●"/>
              <a:defRPr>
                <a:solidFill>
                  <a:schemeClr val="lt1"/>
                </a:solidFill>
              </a:defRPr>
            </a:lvl1pPr>
            <a:lvl2pPr marL="1219170" lvl="1" indent="-423323">
              <a:spcBef>
                <a:spcPts val="2133"/>
              </a:spcBef>
              <a:spcAft>
                <a:spcPts val="0"/>
              </a:spcAft>
              <a:buClr>
                <a:schemeClr val="lt1"/>
              </a:buClr>
              <a:buSzPts val="1400"/>
              <a:buChar char="○"/>
              <a:defRPr>
                <a:solidFill>
                  <a:schemeClr val="lt1"/>
                </a:solidFill>
              </a:defRPr>
            </a:lvl2pPr>
            <a:lvl3pPr marL="1828754" lvl="2" indent="-423323">
              <a:spcBef>
                <a:spcPts val="2133"/>
              </a:spcBef>
              <a:spcAft>
                <a:spcPts val="0"/>
              </a:spcAft>
              <a:buClr>
                <a:schemeClr val="lt1"/>
              </a:buClr>
              <a:buSzPts val="1400"/>
              <a:buChar char="■"/>
              <a:defRPr>
                <a:solidFill>
                  <a:schemeClr val="lt1"/>
                </a:solidFill>
              </a:defRPr>
            </a:lvl3pPr>
            <a:lvl4pPr marL="2438339" lvl="3" indent="-423323">
              <a:spcBef>
                <a:spcPts val="2133"/>
              </a:spcBef>
              <a:spcAft>
                <a:spcPts val="0"/>
              </a:spcAft>
              <a:buClr>
                <a:schemeClr val="lt1"/>
              </a:buClr>
              <a:buSzPts val="1400"/>
              <a:buChar char="●"/>
              <a:defRPr>
                <a:solidFill>
                  <a:schemeClr val="lt1"/>
                </a:solidFill>
              </a:defRPr>
            </a:lvl4pPr>
            <a:lvl5pPr marL="3047924" lvl="4" indent="-423323">
              <a:spcBef>
                <a:spcPts val="2133"/>
              </a:spcBef>
              <a:spcAft>
                <a:spcPts val="0"/>
              </a:spcAft>
              <a:buClr>
                <a:schemeClr val="lt1"/>
              </a:buClr>
              <a:buSzPts val="1400"/>
              <a:buChar char="○"/>
              <a:defRPr>
                <a:solidFill>
                  <a:schemeClr val="lt1"/>
                </a:solidFill>
              </a:defRPr>
            </a:lvl5pPr>
            <a:lvl6pPr marL="3657509" lvl="5" indent="-423323">
              <a:spcBef>
                <a:spcPts val="2133"/>
              </a:spcBef>
              <a:spcAft>
                <a:spcPts val="0"/>
              </a:spcAft>
              <a:buClr>
                <a:schemeClr val="lt1"/>
              </a:buClr>
              <a:buSzPts val="1400"/>
              <a:buChar char="■"/>
              <a:defRPr>
                <a:solidFill>
                  <a:schemeClr val="lt1"/>
                </a:solidFill>
              </a:defRPr>
            </a:lvl6pPr>
            <a:lvl7pPr marL="4267093" lvl="6" indent="-423323">
              <a:spcBef>
                <a:spcPts val="2133"/>
              </a:spcBef>
              <a:spcAft>
                <a:spcPts val="0"/>
              </a:spcAft>
              <a:buClr>
                <a:schemeClr val="lt1"/>
              </a:buClr>
              <a:buSzPts val="1400"/>
              <a:buChar char="●"/>
              <a:defRPr>
                <a:solidFill>
                  <a:schemeClr val="lt1"/>
                </a:solidFill>
              </a:defRPr>
            </a:lvl7pPr>
            <a:lvl8pPr marL="4876678" lvl="7" indent="-423323">
              <a:spcBef>
                <a:spcPts val="2133"/>
              </a:spcBef>
              <a:spcAft>
                <a:spcPts val="0"/>
              </a:spcAft>
              <a:buClr>
                <a:schemeClr val="lt1"/>
              </a:buClr>
              <a:buSzPts val="1400"/>
              <a:buChar char="○"/>
              <a:defRPr>
                <a:solidFill>
                  <a:schemeClr val="lt1"/>
                </a:solidFill>
              </a:defRPr>
            </a:lvl8pPr>
            <a:lvl9pPr marL="5486263" lvl="8" indent="-423323">
              <a:spcBef>
                <a:spcPts val="2133"/>
              </a:spcBef>
              <a:spcAft>
                <a:spcPts val="2133"/>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11364721" y="6260831"/>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778933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4"/>
        <p:cNvGrpSpPr/>
        <p:nvPr/>
      </p:nvGrpSpPr>
      <p:grpSpPr>
        <a:xfrm>
          <a:off x="0" y="0"/>
          <a:ext cx="0" cy="0"/>
          <a:chOff x="0" y="0"/>
          <a:chExt cx="0" cy="0"/>
        </a:xfrm>
      </p:grpSpPr>
      <p:sp>
        <p:nvSpPr>
          <p:cNvPr id="27" name="Google Shape;27;p5"/>
          <p:cNvSpPr txBox="1">
            <a:spLocks noGrp="1"/>
          </p:cNvSpPr>
          <p:nvPr>
            <p:ph type="title"/>
          </p:nvPr>
        </p:nvSpPr>
        <p:spPr>
          <a:xfrm>
            <a:off x="629200" y="984967"/>
            <a:ext cx="10962800" cy="10236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629200" y="2558767"/>
            <a:ext cx="5333200" cy="36136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9" name="Google Shape;29;p5"/>
          <p:cNvSpPr txBox="1">
            <a:spLocks noGrp="1"/>
          </p:cNvSpPr>
          <p:nvPr>
            <p:ph type="body" idx="2"/>
          </p:nvPr>
        </p:nvSpPr>
        <p:spPr>
          <a:xfrm>
            <a:off x="6259000" y="2558767"/>
            <a:ext cx="5333200" cy="36136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0" name="Google Shape;30;p5"/>
          <p:cNvSpPr txBox="1">
            <a:spLocks noGrp="1"/>
          </p:cNvSpPr>
          <p:nvPr>
            <p:ph type="sldNum" idx="12"/>
          </p:nvPr>
        </p:nvSpPr>
        <p:spPr>
          <a:xfrm>
            <a:off x="11364721" y="6260831"/>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3282022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21" name="Google Shape;21;p4"/>
          <p:cNvSpPr txBox="1">
            <a:spLocks noGrp="1"/>
          </p:cNvSpPr>
          <p:nvPr>
            <p:ph type="title"/>
          </p:nvPr>
        </p:nvSpPr>
        <p:spPr>
          <a:xfrm>
            <a:off x="629200" y="984967"/>
            <a:ext cx="10962800" cy="10236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629200" y="2558767"/>
            <a:ext cx="10962800" cy="3613600"/>
          </a:xfrm>
          <a:prstGeom prst="rect">
            <a:avLst/>
          </a:prstGeom>
        </p:spPr>
        <p:txBody>
          <a:bodyPr spcFirstLastPara="1" wrap="square" lIns="91425" tIns="91425" rIns="91425" bIns="91425" anchor="t" anchorCtr="0"/>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3" name="Google Shape;23;p4"/>
          <p:cNvSpPr txBox="1">
            <a:spLocks noGrp="1"/>
          </p:cNvSpPr>
          <p:nvPr>
            <p:ph type="sldNum" idx="12"/>
          </p:nvPr>
        </p:nvSpPr>
        <p:spPr>
          <a:xfrm>
            <a:off x="11364721" y="6260831"/>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10889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7AF7D8-A729-4315-B03E-8BAE8D7AC5B6}"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E8CA3-7627-47B0-A33F-E8535765628C}" type="slidenum">
              <a:rPr lang="en-US" smtClean="0"/>
              <a:t>‹#›</a:t>
            </a:fld>
            <a:endParaRPr lang="en-US"/>
          </a:p>
        </p:txBody>
      </p:sp>
    </p:spTree>
    <p:extLst>
      <p:ext uri="{BB962C8B-B14F-4D97-AF65-F5344CB8AC3E}">
        <p14:creationId xmlns:p14="http://schemas.microsoft.com/office/powerpoint/2010/main" val="1214883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7AF7D8-A729-4315-B03E-8BAE8D7AC5B6}" type="datetimeFigureOut">
              <a:rPr lang="en-US" smtClean="0"/>
              <a:t>6/25/2020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E8CA3-7627-47B0-A33F-E8535765628C}" type="slidenum">
              <a:rPr lang="en-US" smtClean="0"/>
              <a:t>‹#›</a:t>
            </a:fld>
            <a:endParaRPr lang="en-US"/>
          </a:p>
        </p:txBody>
      </p:sp>
    </p:spTree>
    <p:extLst>
      <p:ext uri="{BB962C8B-B14F-4D97-AF65-F5344CB8AC3E}">
        <p14:creationId xmlns:p14="http://schemas.microsoft.com/office/powerpoint/2010/main" val="2592029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7AF7D8-A729-4315-B03E-8BAE8D7AC5B6}" type="datetimeFigureOut">
              <a:rPr lang="en-US" smtClean="0"/>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E8CA3-7627-47B0-A33F-E8535765628C}" type="slidenum">
              <a:rPr lang="en-US" smtClean="0"/>
              <a:t>‹#›</a:t>
            </a:fld>
            <a:endParaRPr lang="en-US"/>
          </a:p>
        </p:txBody>
      </p:sp>
    </p:spTree>
    <p:extLst>
      <p:ext uri="{BB962C8B-B14F-4D97-AF65-F5344CB8AC3E}">
        <p14:creationId xmlns:p14="http://schemas.microsoft.com/office/powerpoint/2010/main" val="3462035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7AF7D8-A729-4315-B03E-8BAE8D7AC5B6}" type="datetimeFigureOut">
              <a:rPr lang="en-US" smtClean="0"/>
              <a:t>6/25/2020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8E8CA3-7627-47B0-A33F-E8535765628C}" type="slidenum">
              <a:rPr lang="en-US" smtClean="0"/>
              <a:t>‹#›</a:t>
            </a:fld>
            <a:endParaRPr lang="en-US"/>
          </a:p>
        </p:txBody>
      </p:sp>
    </p:spTree>
    <p:extLst>
      <p:ext uri="{BB962C8B-B14F-4D97-AF65-F5344CB8AC3E}">
        <p14:creationId xmlns:p14="http://schemas.microsoft.com/office/powerpoint/2010/main" val="769780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7AF7D8-A729-4315-B03E-8BAE8D7AC5B6}" type="datetimeFigureOut">
              <a:rPr lang="en-US" smtClean="0"/>
              <a:t>6/25/2020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E8CA3-7627-47B0-A33F-E8535765628C}" type="slidenum">
              <a:rPr lang="en-US" smtClean="0"/>
              <a:t>‹#›</a:t>
            </a:fld>
            <a:endParaRPr lang="en-US"/>
          </a:p>
        </p:txBody>
      </p:sp>
    </p:spTree>
    <p:extLst>
      <p:ext uri="{BB962C8B-B14F-4D97-AF65-F5344CB8AC3E}">
        <p14:creationId xmlns:p14="http://schemas.microsoft.com/office/powerpoint/2010/main" val="205292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AF7D8-A729-4315-B03E-8BAE8D7AC5B6}" type="datetimeFigureOut">
              <a:rPr lang="en-US" smtClean="0"/>
              <a:t>6/25/2020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8E8CA3-7627-47B0-A33F-E8535765628C}" type="slidenum">
              <a:rPr lang="en-US" smtClean="0"/>
              <a:t>‹#›</a:t>
            </a:fld>
            <a:endParaRPr lang="en-US"/>
          </a:p>
        </p:txBody>
      </p:sp>
    </p:spTree>
    <p:extLst>
      <p:ext uri="{BB962C8B-B14F-4D97-AF65-F5344CB8AC3E}">
        <p14:creationId xmlns:p14="http://schemas.microsoft.com/office/powerpoint/2010/main" val="42261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7AF7D8-A729-4315-B03E-8BAE8D7AC5B6}" type="datetimeFigureOut">
              <a:rPr lang="en-US" smtClean="0"/>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E8CA3-7627-47B0-A33F-E8535765628C}" type="slidenum">
              <a:rPr lang="en-US" smtClean="0"/>
              <a:t>‹#›</a:t>
            </a:fld>
            <a:endParaRPr lang="en-US"/>
          </a:p>
        </p:txBody>
      </p:sp>
    </p:spTree>
    <p:extLst>
      <p:ext uri="{BB962C8B-B14F-4D97-AF65-F5344CB8AC3E}">
        <p14:creationId xmlns:p14="http://schemas.microsoft.com/office/powerpoint/2010/main" val="30256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7AF7D8-A729-4315-B03E-8BAE8D7AC5B6}" type="datetimeFigureOut">
              <a:rPr lang="en-US" smtClean="0"/>
              <a:t>6/25/2020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E8CA3-7627-47B0-A33F-E8535765628C}" type="slidenum">
              <a:rPr lang="en-US" smtClean="0"/>
              <a:t>‹#›</a:t>
            </a:fld>
            <a:endParaRPr lang="en-US"/>
          </a:p>
        </p:txBody>
      </p:sp>
    </p:spTree>
    <p:extLst>
      <p:ext uri="{BB962C8B-B14F-4D97-AF65-F5344CB8AC3E}">
        <p14:creationId xmlns:p14="http://schemas.microsoft.com/office/powerpoint/2010/main" val="670752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AF7D8-A729-4315-B03E-8BAE8D7AC5B6}" type="datetimeFigureOut">
              <a:rPr lang="en-US" smtClean="0"/>
              <a:t>6/25/2020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E8CA3-7627-47B0-A33F-E8535765628C}" type="slidenum">
              <a:rPr lang="en-US" smtClean="0"/>
              <a:t>‹#›</a:t>
            </a:fld>
            <a:endParaRPr lang="en-US"/>
          </a:p>
        </p:txBody>
      </p:sp>
    </p:spTree>
    <p:extLst>
      <p:ext uri="{BB962C8B-B14F-4D97-AF65-F5344CB8AC3E}">
        <p14:creationId xmlns:p14="http://schemas.microsoft.com/office/powerpoint/2010/main" val="185894248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2.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t>Domestic Violence</a:t>
            </a:r>
          </a:p>
        </p:txBody>
      </p:sp>
      <p:sp>
        <p:nvSpPr>
          <p:cNvPr id="3" name="Content Placeholder 2"/>
          <p:cNvSpPr>
            <a:spLocks noGrp="1"/>
          </p:cNvSpPr>
          <p:nvPr>
            <p:ph idx="1"/>
          </p:nvPr>
        </p:nvSpPr>
        <p:spPr>
          <a:xfrm>
            <a:off x="1295401" y="2998124"/>
            <a:ext cx="9601196" cy="2877744"/>
          </a:xfrm>
        </p:spPr>
        <p:txBody>
          <a:bodyPr>
            <a:normAutofit/>
          </a:bodyPr>
          <a:lstStyle/>
          <a:p>
            <a:pPr marL="0" indent="0" algn="ctr">
              <a:buNone/>
            </a:pPr>
            <a:r>
              <a:rPr lang="en-US" sz="9600" dirty="0"/>
              <a:t>ACT 2019-252</a:t>
            </a:r>
          </a:p>
        </p:txBody>
      </p:sp>
    </p:spTree>
    <p:extLst>
      <p:ext uri="{BB962C8B-B14F-4D97-AF65-F5344CB8AC3E}">
        <p14:creationId xmlns:p14="http://schemas.microsoft.com/office/powerpoint/2010/main" val="2486518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2837-A615-4980-B3ED-0E437E41BB38}"/>
              </a:ext>
            </a:extLst>
          </p:cNvPr>
          <p:cNvSpPr>
            <a:spLocks noGrp="1"/>
          </p:cNvSpPr>
          <p:nvPr>
            <p:ph type="title"/>
          </p:nvPr>
        </p:nvSpPr>
        <p:spPr>
          <a:xfrm>
            <a:off x="723901" y="-138112"/>
            <a:ext cx="9601200" cy="1485900"/>
          </a:xfrm>
        </p:spPr>
        <p:txBody>
          <a:bodyPr/>
          <a:lstStyle/>
          <a:p>
            <a:r>
              <a:rPr lang="en-US" b="1" dirty="0"/>
              <a:t>Clarification</a:t>
            </a:r>
          </a:p>
        </p:txBody>
      </p:sp>
      <p:sp>
        <p:nvSpPr>
          <p:cNvPr id="3" name="Text Placeholder 2">
            <a:extLst>
              <a:ext uri="{FF2B5EF4-FFF2-40B4-BE49-F238E27FC236}">
                <a16:creationId xmlns:a16="http://schemas.microsoft.com/office/drawing/2014/main" id="{BF9AD6FE-A758-4F42-A1F8-A36DE3F0AD91}"/>
              </a:ext>
            </a:extLst>
          </p:cNvPr>
          <p:cNvSpPr>
            <a:spLocks noGrp="1"/>
          </p:cNvSpPr>
          <p:nvPr>
            <p:ph type="body" idx="1"/>
          </p:nvPr>
        </p:nvSpPr>
        <p:spPr>
          <a:xfrm>
            <a:off x="1219201" y="935832"/>
            <a:ext cx="4443984" cy="823912"/>
          </a:xfrm>
          <a:solidFill>
            <a:schemeClr val="bg1"/>
          </a:solidFill>
        </p:spPr>
        <p:txBody>
          <a:bodyPr anchor="t">
            <a:normAutofit lnSpcReduction="10000"/>
          </a:bodyPr>
          <a:lstStyle/>
          <a:p>
            <a:pPr algn="ctr"/>
            <a:r>
              <a:rPr lang="en-US" u="sng" dirty="0">
                <a:solidFill>
                  <a:schemeClr val="tx1"/>
                </a:solidFill>
              </a:rPr>
              <a:t>Instead of Defining each Crime</a:t>
            </a:r>
          </a:p>
        </p:txBody>
      </p:sp>
      <p:sp>
        <p:nvSpPr>
          <p:cNvPr id="4" name="Content Placeholder 3">
            <a:extLst>
              <a:ext uri="{FF2B5EF4-FFF2-40B4-BE49-F238E27FC236}">
                <a16:creationId xmlns:a16="http://schemas.microsoft.com/office/drawing/2014/main" id="{511E646B-6C3C-4F0A-9BEC-0E3C3727CA57}"/>
              </a:ext>
            </a:extLst>
          </p:cNvPr>
          <p:cNvSpPr>
            <a:spLocks noGrp="1"/>
          </p:cNvSpPr>
          <p:nvPr>
            <p:ph sz="half" idx="2"/>
          </p:nvPr>
        </p:nvSpPr>
        <p:spPr>
          <a:xfrm>
            <a:off x="1418135" y="2147904"/>
            <a:ext cx="4443984" cy="3845721"/>
          </a:xfrm>
        </p:spPr>
        <p:txBody>
          <a:bodyPr>
            <a:noAutofit/>
          </a:bodyPr>
          <a:lstStyle/>
          <a:p>
            <a:r>
              <a:rPr lang="en-US" sz="2667" b="1" dirty="0"/>
              <a:t>Referred back to code section of each term.</a:t>
            </a:r>
          </a:p>
          <a:p>
            <a:r>
              <a:rPr lang="en-US" sz="2667" b="1" dirty="0"/>
              <a:t>For example:  Attempt: With the intent to commit any crime….</a:t>
            </a:r>
          </a:p>
          <a:p>
            <a:r>
              <a:rPr lang="en-US" sz="2667" b="1" dirty="0"/>
              <a:t>Replaced with:  Attempt: as defined under Section 13A-4-2</a:t>
            </a:r>
          </a:p>
        </p:txBody>
      </p:sp>
      <p:sp>
        <p:nvSpPr>
          <p:cNvPr id="5" name="Text Placeholder 4">
            <a:extLst>
              <a:ext uri="{FF2B5EF4-FFF2-40B4-BE49-F238E27FC236}">
                <a16:creationId xmlns:a16="http://schemas.microsoft.com/office/drawing/2014/main" id="{E2FD9B69-40F9-4590-9E82-E9FD74A1E430}"/>
              </a:ext>
            </a:extLst>
          </p:cNvPr>
          <p:cNvSpPr>
            <a:spLocks noGrp="1"/>
          </p:cNvSpPr>
          <p:nvPr>
            <p:ph type="body" sz="quarter" idx="3"/>
          </p:nvPr>
        </p:nvSpPr>
        <p:spPr>
          <a:xfrm>
            <a:off x="6442482" y="935832"/>
            <a:ext cx="4443984" cy="823912"/>
          </a:xfrm>
          <a:solidFill>
            <a:schemeClr val="bg1"/>
          </a:solidFill>
        </p:spPr>
        <p:txBody>
          <a:bodyPr>
            <a:normAutofit lnSpcReduction="10000"/>
          </a:bodyPr>
          <a:lstStyle/>
          <a:p>
            <a:pPr algn="ctr"/>
            <a:endParaRPr lang="en-US" u="sng" dirty="0">
              <a:solidFill>
                <a:schemeClr val="tx1"/>
              </a:solidFill>
            </a:endParaRPr>
          </a:p>
          <a:p>
            <a:pPr algn="ctr"/>
            <a:r>
              <a:rPr lang="en-US" u="sng" dirty="0">
                <a:solidFill>
                  <a:schemeClr val="tx1"/>
                </a:solidFill>
              </a:rPr>
              <a:t>Dating Relationship</a:t>
            </a:r>
          </a:p>
          <a:p>
            <a:pPr algn="ctr"/>
            <a:endParaRPr lang="en-US" u="sng" dirty="0"/>
          </a:p>
        </p:txBody>
      </p:sp>
      <p:sp>
        <p:nvSpPr>
          <p:cNvPr id="6" name="Content Placeholder 5">
            <a:extLst>
              <a:ext uri="{FF2B5EF4-FFF2-40B4-BE49-F238E27FC236}">
                <a16:creationId xmlns:a16="http://schemas.microsoft.com/office/drawing/2014/main" id="{860C5168-5434-413B-A066-A4F3675CB658}"/>
              </a:ext>
            </a:extLst>
          </p:cNvPr>
          <p:cNvSpPr>
            <a:spLocks noGrp="1"/>
          </p:cNvSpPr>
          <p:nvPr>
            <p:ph sz="quarter" idx="4"/>
          </p:nvPr>
        </p:nvSpPr>
        <p:spPr>
          <a:xfrm>
            <a:off x="6096000" y="1844327"/>
            <a:ext cx="5136949" cy="4515624"/>
          </a:xfrm>
        </p:spPr>
        <p:txBody>
          <a:bodyPr>
            <a:normAutofit/>
          </a:bodyPr>
          <a:lstStyle/>
          <a:p>
            <a:r>
              <a:rPr lang="en-US" sz="2667" b="1" dirty="0"/>
              <a:t>A relationship or former relationship of a romantic or intimate nature characterized by expectation of affectionate or sexual involvement by either party</a:t>
            </a:r>
            <a:r>
              <a:rPr lang="en-US" b="1" dirty="0"/>
              <a:t>.</a:t>
            </a:r>
          </a:p>
          <a:p>
            <a:r>
              <a:rPr lang="en-US" sz="2667" b="1" dirty="0"/>
              <a:t>Removed “</a:t>
            </a:r>
            <a:r>
              <a:rPr lang="en-US" sz="2667" b="1" strike="sngStrike" dirty="0"/>
              <a:t>AND maintained a living arrangement with defendant”</a:t>
            </a:r>
            <a:r>
              <a:rPr lang="en-US" sz="2667" b="1" dirty="0"/>
              <a:t> for stepparents, parent, child or stepchild.</a:t>
            </a:r>
          </a:p>
        </p:txBody>
      </p:sp>
    </p:spTree>
    <p:extLst>
      <p:ext uri="{BB962C8B-B14F-4D97-AF65-F5344CB8AC3E}">
        <p14:creationId xmlns:p14="http://schemas.microsoft.com/office/powerpoint/2010/main" val="487247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txBox="1">
            <a:spLocks noGrp="1"/>
          </p:cNvSpPr>
          <p:nvPr>
            <p:ph type="title"/>
          </p:nvPr>
        </p:nvSpPr>
        <p:spPr>
          <a:xfrm>
            <a:off x="714925" y="242016"/>
            <a:ext cx="10962800" cy="1023600"/>
          </a:xfrm>
          <a:prstGeom prst="rect">
            <a:avLst/>
          </a:prstGeom>
        </p:spPr>
        <p:txBody>
          <a:bodyPr spcFirstLastPara="1" vert="horz" wrap="square" lIns="121900" tIns="121900" rIns="121900" bIns="121900" rtlCol="0" anchor="b" anchorCtr="0">
            <a:noAutofit/>
          </a:bodyPr>
          <a:lstStyle/>
          <a:p>
            <a:pPr algn="l"/>
            <a:br>
              <a:rPr lang="en-US" sz="5867" b="1" dirty="0"/>
            </a:br>
            <a:br>
              <a:rPr lang="en-US" sz="5867" b="1" dirty="0"/>
            </a:br>
            <a:r>
              <a:rPr lang="en-US" sz="5867" b="1" dirty="0"/>
              <a:t>Relationship and Proximity Old Law</a:t>
            </a:r>
            <a:endParaRPr sz="5867" b="1" dirty="0"/>
          </a:p>
        </p:txBody>
      </p:sp>
      <p:sp>
        <p:nvSpPr>
          <p:cNvPr id="131" name="Google Shape;131;p19"/>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spcBef>
                <a:spcPts val="2133"/>
              </a:spcBef>
              <a:buNone/>
            </a:pPr>
            <a:r>
              <a:rPr lang="en-US" sz="4267" b="1" dirty="0"/>
              <a:t>“in the presence of a child” </a:t>
            </a:r>
            <a:endParaRPr sz="4267" b="1" dirty="0"/>
          </a:p>
          <a:p>
            <a:pPr marL="0" indent="0">
              <a:spcBef>
                <a:spcPts val="2133"/>
              </a:spcBef>
              <a:spcAft>
                <a:spcPts val="2133"/>
              </a:spcAft>
              <a:buNone/>
            </a:pPr>
            <a:r>
              <a:rPr lang="en-US" sz="3200" b="1" dirty="0"/>
              <a:t>PRIOR TO MAY 23, 2019</a:t>
            </a:r>
            <a:endParaRPr sz="3200" b="1" dirty="0"/>
          </a:p>
        </p:txBody>
      </p:sp>
      <p:sp>
        <p:nvSpPr>
          <p:cNvPr id="132" name="Google Shape;132;p19"/>
          <p:cNvSpPr txBox="1">
            <a:spLocks noGrp="1"/>
          </p:cNvSpPr>
          <p:nvPr>
            <p:ph type="body" idx="2"/>
          </p:nvPr>
        </p:nvSpPr>
        <p:spPr>
          <a:xfrm>
            <a:off x="5600701" y="1920983"/>
            <a:ext cx="5962100" cy="5495925"/>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US" sz="3200" strike="sngStrike" dirty="0"/>
              <a:t>If the victim was the parent or legal guardian of the child.  </a:t>
            </a:r>
          </a:p>
          <a:p>
            <a:pPr marL="0" indent="0">
              <a:spcAft>
                <a:spcPts val="2133"/>
              </a:spcAft>
              <a:buNone/>
            </a:pPr>
            <a:endParaRPr lang="en-US" sz="3200" dirty="0"/>
          </a:p>
          <a:p>
            <a:pPr marL="0" indent="0">
              <a:spcAft>
                <a:spcPts val="2133"/>
              </a:spcAft>
              <a:buNone/>
            </a:pPr>
            <a:r>
              <a:rPr lang="en-US" sz="3200" strike="sngStrike" dirty="0"/>
              <a:t>“in the physical presence of a child or having knowledge that a child is present and may see or hear the act.”</a:t>
            </a:r>
          </a:p>
          <a:p>
            <a:pPr marL="0" indent="0">
              <a:spcAft>
                <a:spcPts val="2133"/>
              </a:spcAft>
              <a:buNone/>
            </a:pPr>
            <a:endParaRPr sz="3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txBox="1">
            <a:spLocks noGrp="1"/>
          </p:cNvSpPr>
          <p:nvPr>
            <p:ph type="title"/>
          </p:nvPr>
        </p:nvSpPr>
        <p:spPr>
          <a:xfrm>
            <a:off x="714925" y="242016"/>
            <a:ext cx="10962800" cy="1023600"/>
          </a:xfrm>
          <a:prstGeom prst="rect">
            <a:avLst/>
          </a:prstGeom>
        </p:spPr>
        <p:txBody>
          <a:bodyPr spcFirstLastPara="1" vert="horz" wrap="square" lIns="121900" tIns="121900" rIns="121900" bIns="121900" rtlCol="0" anchor="b" anchorCtr="0">
            <a:noAutofit/>
          </a:bodyPr>
          <a:lstStyle/>
          <a:p>
            <a:pPr algn="l"/>
            <a:r>
              <a:rPr lang="en-US" sz="5867" b="1" dirty="0"/>
              <a:t>Relationship and Proximity NOW</a:t>
            </a:r>
            <a:endParaRPr sz="5867" b="1" dirty="0"/>
          </a:p>
        </p:txBody>
      </p:sp>
      <p:sp>
        <p:nvSpPr>
          <p:cNvPr id="131" name="Google Shape;131;p19"/>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spcBef>
                <a:spcPts val="2133"/>
              </a:spcBef>
              <a:buNone/>
            </a:pPr>
            <a:r>
              <a:rPr lang="en-US" sz="4267" b="1" dirty="0"/>
              <a:t>This expands and clarifies:  “in the presence of a child” </a:t>
            </a:r>
            <a:endParaRPr sz="4267" b="1" dirty="0"/>
          </a:p>
          <a:p>
            <a:pPr marL="0" indent="0">
              <a:spcBef>
                <a:spcPts val="2133"/>
              </a:spcBef>
              <a:spcAft>
                <a:spcPts val="2133"/>
              </a:spcAft>
              <a:buNone/>
            </a:pPr>
            <a:r>
              <a:rPr lang="en-US" sz="3200" b="1" dirty="0"/>
              <a:t>Effective:    May 23, 2019</a:t>
            </a:r>
          </a:p>
          <a:p>
            <a:pPr marL="0" indent="0">
              <a:spcBef>
                <a:spcPts val="2133"/>
              </a:spcBef>
              <a:spcAft>
                <a:spcPts val="2133"/>
              </a:spcAft>
              <a:buNone/>
            </a:pPr>
            <a:endParaRPr dirty="0"/>
          </a:p>
        </p:txBody>
      </p:sp>
      <p:sp>
        <p:nvSpPr>
          <p:cNvPr id="132" name="Google Shape;132;p19"/>
          <p:cNvSpPr txBox="1">
            <a:spLocks noGrp="1"/>
          </p:cNvSpPr>
          <p:nvPr>
            <p:ph type="body" idx="2"/>
          </p:nvPr>
        </p:nvSpPr>
        <p:spPr>
          <a:xfrm>
            <a:off x="5600701" y="1838326"/>
            <a:ext cx="5962100" cy="5495925"/>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US" sz="3200" dirty="0"/>
              <a:t>Who is the victim’s child or step-child, the defendant’s child or step-child, or who is a child residing in or visiting the household of the victim or defendant.</a:t>
            </a:r>
          </a:p>
          <a:p>
            <a:pPr marL="0" indent="0">
              <a:spcAft>
                <a:spcPts val="2133"/>
              </a:spcAft>
              <a:buNone/>
            </a:pPr>
            <a:r>
              <a:rPr lang="en-US" sz="3200" dirty="0"/>
              <a:t>“…that the child was in a position to see or hear the act.”</a:t>
            </a:r>
            <a:endParaRPr sz="3200" dirty="0"/>
          </a:p>
        </p:txBody>
      </p:sp>
    </p:spTree>
    <p:extLst>
      <p:ext uri="{BB962C8B-B14F-4D97-AF65-F5344CB8AC3E}">
        <p14:creationId xmlns:p14="http://schemas.microsoft.com/office/powerpoint/2010/main" val="1969204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txBox="1">
            <a:spLocks noGrp="1"/>
          </p:cNvSpPr>
          <p:nvPr>
            <p:ph type="title"/>
          </p:nvPr>
        </p:nvSpPr>
        <p:spPr>
          <a:xfrm>
            <a:off x="714925" y="242016"/>
            <a:ext cx="10962800" cy="1023600"/>
          </a:xfrm>
          <a:prstGeom prst="rect">
            <a:avLst/>
          </a:prstGeom>
        </p:spPr>
        <p:txBody>
          <a:bodyPr spcFirstLastPara="1" vert="horz" wrap="square" lIns="121900" tIns="121900" rIns="121900" bIns="121900" rtlCol="0" anchor="b" anchorCtr="0">
            <a:noAutofit/>
          </a:bodyPr>
          <a:lstStyle/>
          <a:p>
            <a:pPr algn="l"/>
            <a:r>
              <a:rPr lang="en-US" sz="5867" b="1" dirty="0"/>
              <a:t>Relationship and Proximity</a:t>
            </a:r>
            <a:endParaRPr sz="5867" b="1" dirty="0"/>
          </a:p>
        </p:txBody>
      </p:sp>
      <p:sp>
        <p:nvSpPr>
          <p:cNvPr id="131" name="Google Shape;131;p19"/>
          <p:cNvSpPr txBox="1">
            <a:spLocks noGrp="1"/>
          </p:cNvSpPr>
          <p:nvPr>
            <p:ph type="body" idx="1"/>
          </p:nvPr>
        </p:nvSpPr>
        <p:spPr>
          <a:xfrm>
            <a:off x="714925" y="2072992"/>
            <a:ext cx="4857200" cy="4057217"/>
          </a:xfrm>
          <a:prstGeom prst="rect">
            <a:avLst/>
          </a:prstGeom>
        </p:spPr>
        <p:txBody>
          <a:bodyPr spcFirstLastPara="1" vert="horz" wrap="square" lIns="121900" tIns="121900" rIns="121900" bIns="121900" rtlCol="0" anchor="t" anchorCtr="0">
            <a:noAutofit/>
          </a:bodyPr>
          <a:lstStyle/>
          <a:p>
            <a:pPr marL="0" indent="0">
              <a:spcBef>
                <a:spcPts val="2133"/>
              </a:spcBef>
              <a:buNone/>
            </a:pPr>
            <a:r>
              <a:rPr lang="en-US" sz="4267" b="1" dirty="0"/>
              <a:t>Application of Apprendi </a:t>
            </a:r>
          </a:p>
          <a:p>
            <a:pPr marL="0" indent="0">
              <a:spcBef>
                <a:spcPts val="2133"/>
              </a:spcBef>
              <a:buNone/>
            </a:pPr>
            <a:r>
              <a:rPr lang="en-US" b="1" i="1" dirty="0"/>
              <a:t> "Other than the fact of a prior conviction, any fact that increases the penalty for a crime beyond the prescribed statutory maximum must be submitted to a jury and proved beyond a reasonable doubt."</a:t>
            </a:r>
            <a:endParaRPr sz="4267" b="1" i="1" dirty="0"/>
          </a:p>
          <a:p>
            <a:pPr marL="0" indent="0">
              <a:spcBef>
                <a:spcPts val="2133"/>
              </a:spcBef>
              <a:spcAft>
                <a:spcPts val="2133"/>
              </a:spcAft>
              <a:buNone/>
            </a:pPr>
            <a:endParaRPr dirty="0"/>
          </a:p>
        </p:txBody>
      </p:sp>
      <p:sp>
        <p:nvSpPr>
          <p:cNvPr id="132" name="Google Shape;132;p19"/>
          <p:cNvSpPr txBox="1">
            <a:spLocks noGrp="1"/>
          </p:cNvSpPr>
          <p:nvPr>
            <p:ph type="body" idx="2"/>
          </p:nvPr>
        </p:nvSpPr>
        <p:spPr>
          <a:xfrm>
            <a:off x="5686424" y="1695450"/>
            <a:ext cx="6353176" cy="4581525"/>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US" sz="4800" dirty="0"/>
              <a:t>When asserting “in the presence of a child”, the Court or jury must make a separate finding for the sentencing enhancement. </a:t>
            </a:r>
            <a:r>
              <a:rPr lang="en-US" sz="2400" b="1" dirty="0"/>
              <a:t>(means must proof – enhanced investigation necessary)</a:t>
            </a:r>
            <a:endParaRPr sz="4800" b="1" dirty="0"/>
          </a:p>
        </p:txBody>
      </p:sp>
    </p:spTree>
    <p:extLst>
      <p:ext uri="{BB962C8B-B14F-4D97-AF65-F5344CB8AC3E}">
        <p14:creationId xmlns:p14="http://schemas.microsoft.com/office/powerpoint/2010/main" val="1796235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A2A2-0636-451A-A7EA-FBE9F804F111}"/>
              </a:ext>
            </a:extLst>
          </p:cNvPr>
          <p:cNvSpPr>
            <a:spLocks noGrp="1"/>
          </p:cNvSpPr>
          <p:nvPr>
            <p:ph type="title"/>
          </p:nvPr>
        </p:nvSpPr>
        <p:spPr>
          <a:xfrm>
            <a:off x="838200" y="894027"/>
            <a:ext cx="3494362" cy="4782873"/>
          </a:xfrm>
        </p:spPr>
        <p:txBody>
          <a:bodyPr vert="horz" lIns="91440" tIns="45720" rIns="91440" bIns="45720" rtlCol="0" anchor="ctr">
            <a:normAutofit/>
          </a:bodyPr>
          <a:lstStyle/>
          <a:p>
            <a:pPr algn="r"/>
            <a:r>
              <a:rPr lang="en-US" sz="4400" b="1" kern="1200" spc="-160">
                <a:solidFill>
                  <a:schemeClr val="bg1"/>
                </a:solidFill>
                <a:latin typeface="+mj-lt"/>
                <a:ea typeface="+mj-ea"/>
                <a:cs typeface="+mj-cs"/>
              </a:rPr>
              <a:t>WHAT IS A PFA, exactly? </a:t>
            </a:r>
          </a:p>
        </p:txBody>
      </p:sp>
      <p:sp>
        <p:nvSpPr>
          <p:cNvPr id="4" name="Text Placeholder 3">
            <a:extLst>
              <a:ext uri="{FF2B5EF4-FFF2-40B4-BE49-F238E27FC236}">
                <a16:creationId xmlns:a16="http://schemas.microsoft.com/office/drawing/2014/main" id="{549F14CC-61F2-4FF6-9FC8-E5434BA8023B}"/>
              </a:ext>
            </a:extLst>
          </p:cNvPr>
          <p:cNvSpPr>
            <a:spLocks noGrp="1"/>
          </p:cNvSpPr>
          <p:nvPr>
            <p:ph type="body" sz="half" idx="2"/>
          </p:nvPr>
        </p:nvSpPr>
        <p:spPr>
          <a:xfrm>
            <a:off x="4976032" y="894027"/>
            <a:ext cx="6377768" cy="4782873"/>
          </a:xfrm>
        </p:spPr>
        <p:txBody>
          <a:bodyPr vert="horz" lIns="91440" tIns="45720" rIns="91440" bIns="45720" rtlCol="0" anchor="ctr">
            <a:normAutofit/>
          </a:bodyPr>
          <a:lstStyle/>
          <a:p>
            <a:pPr indent="-228600">
              <a:buFont typeface="Arial" panose="020B0604020202020204" pitchFamily="34" charset="0"/>
              <a:buChar char="•"/>
            </a:pPr>
            <a:r>
              <a:rPr lang="en-US" sz="2200" u="sng">
                <a:solidFill>
                  <a:schemeClr val="bg1"/>
                </a:solidFill>
              </a:rPr>
              <a:t>§ 13A-6-141. Definitions.</a:t>
            </a:r>
          </a:p>
          <a:p>
            <a:pPr indent="-228600">
              <a:buFont typeface="Arial" panose="020B0604020202020204" pitchFamily="34" charset="0"/>
              <a:buChar char="•"/>
            </a:pPr>
            <a:r>
              <a:rPr lang="en-US" sz="2200">
                <a:solidFill>
                  <a:schemeClr val="bg1"/>
                </a:solidFill>
              </a:rPr>
              <a:t>1.  </a:t>
            </a:r>
            <a:r>
              <a:rPr lang="en-US" sz="2200" u="sng">
                <a:solidFill>
                  <a:schemeClr val="bg1"/>
                </a:solidFill>
              </a:rPr>
              <a:t>PFA</a:t>
            </a:r>
            <a:r>
              <a:rPr lang="en-US" sz="2200">
                <a:solidFill>
                  <a:schemeClr val="bg1"/>
                </a:solidFill>
              </a:rPr>
              <a:t> issued under Title 30</a:t>
            </a:r>
          </a:p>
          <a:p>
            <a:pPr indent="-228600">
              <a:buFont typeface="Arial" panose="020B0604020202020204" pitchFamily="34" charset="0"/>
              <a:buChar char="•"/>
            </a:pPr>
            <a:r>
              <a:rPr lang="en-US" sz="2200">
                <a:solidFill>
                  <a:schemeClr val="bg1"/>
                </a:solidFill>
              </a:rPr>
              <a:t>2.  </a:t>
            </a:r>
            <a:r>
              <a:rPr lang="en-US" sz="2200" u="sng">
                <a:solidFill>
                  <a:schemeClr val="bg1"/>
                </a:solidFill>
              </a:rPr>
              <a:t>NO CONTACT Orders </a:t>
            </a:r>
            <a:r>
              <a:rPr lang="en-US" sz="2200">
                <a:solidFill>
                  <a:schemeClr val="bg1"/>
                </a:solidFill>
              </a:rPr>
              <a:t>– restraining order, injunctive order or order of release from custody in a family violence case or domestic relations case issued by circuit, district, municipal or juvenile court.</a:t>
            </a:r>
          </a:p>
          <a:p>
            <a:pPr indent="-228600" fontAlgn="base">
              <a:buFont typeface="Arial" panose="020B0604020202020204" pitchFamily="34" charset="0"/>
              <a:buChar char="•"/>
            </a:pPr>
            <a:r>
              <a:rPr lang="en-US" sz="2200">
                <a:solidFill>
                  <a:schemeClr val="bg1"/>
                </a:solidFill>
              </a:rPr>
              <a:t>3.    </a:t>
            </a:r>
            <a:r>
              <a:rPr lang="en-US" sz="2200" u="sng">
                <a:solidFill>
                  <a:schemeClr val="bg1"/>
                </a:solidFill>
              </a:rPr>
              <a:t>Order on Pre-Trial Release </a:t>
            </a:r>
            <a:r>
              <a:rPr lang="en-US" sz="2200">
                <a:solidFill>
                  <a:schemeClr val="bg1"/>
                </a:solidFill>
              </a:rPr>
              <a:t>in Criminal Case by same courts above as condition of bail</a:t>
            </a:r>
          </a:p>
          <a:p>
            <a:pPr marL="457189" indent="-228600" fontAlgn="base">
              <a:buFont typeface="Arial" panose="020B0604020202020204" pitchFamily="34" charset="0"/>
              <a:buChar char="•"/>
            </a:pPr>
            <a:r>
              <a:rPr lang="en-US" sz="2200" u="sng">
                <a:solidFill>
                  <a:schemeClr val="bg1"/>
                </a:solidFill>
              </a:rPr>
              <a:t>Order from other jurisdictions </a:t>
            </a:r>
            <a:r>
              <a:rPr lang="en-US" sz="2200">
                <a:solidFill>
                  <a:schemeClr val="bg1"/>
                </a:solidFill>
              </a:rPr>
              <a:t>which can be enforce under our PFA Title 30</a:t>
            </a:r>
          </a:p>
          <a:p>
            <a:pPr marL="457189" indent="-228600" fontAlgn="base">
              <a:buFont typeface="Arial" panose="020B0604020202020204" pitchFamily="34" charset="0"/>
              <a:buChar char="•"/>
            </a:pPr>
            <a:r>
              <a:rPr lang="en-US" sz="2200" u="sng">
                <a:solidFill>
                  <a:schemeClr val="bg1"/>
                </a:solidFill>
              </a:rPr>
              <a:t>Order from other jurisdiction </a:t>
            </a:r>
            <a:r>
              <a:rPr lang="en-US" sz="2200">
                <a:solidFill>
                  <a:schemeClr val="bg1"/>
                </a:solidFill>
              </a:rPr>
              <a:t>not included in (#4 above) BUT </a:t>
            </a:r>
            <a:r>
              <a:rPr lang="en-US" sz="2200" u="sng">
                <a:solidFill>
                  <a:schemeClr val="bg1"/>
                </a:solidFill>
              </a:rPr>
              <a:t>has specified a history of violence or abuse</a:t>
            </a:r>
          </a:p>
          <a:p>
            <a:pPr indent="-228600">
              <a:buFont typeface="Arial" panose="020B0604020202020204" pitchFamily="34" charset="0"/>
              <a:buChar char="•"/>
            </a:pPr>
            <a:endParaRPr lang="en-US" sz="2200">
              <a:solidFill>
                <a:schemeClr val="bg1"/>
              </a:solidFill>
            </a:endParaRPr>
          </a:p>
          <a:p>
            <a:pPr indent="-228600">
              <a:buFont typeface="Arial" panose="020B0604020202020204" pitchFamily="34" charset="0"/>
              <a:buChar char="•"/>
            </a:pPr>
            <a:endParaRPr lang="en-US" sz="2200">
              <a:solidFill>
                <a:schemeClr val="bg1"/>
              </a:solidFill>
            </a:endParaRPr>
          </a:p>
        </p:txBody>
      </p:sp>
    </p:spTree>
    <p:extLst>
      <p:ext uri="{BB962C8B-B14F-4D97-AF65-F5344CB8AC3E}">
        <p14:creationId xmlns:p14="http://schemas.microsoft.com/office/powerpoint/2010/main" val="427193710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EAC37F4C-500E-4726-AEAC-987ACCA36AAF}"/>
              </a:ext>
            </a:extLst>
          </p:cNvPr>
          <p:cNvSpPr txBox="1"/>
          <p:nvPr/>
        </p:nvSpPr>
        <p:spPr>
          <a:xfrm>
            <a:off x="152400" y="3429000"/>
            <a:ext cx="12192000" cy="3539430"/>
          </a:xfrm>
          <a:prstGeom prst="rect">
            <a:avLst/>
          </a:prstGeom>
          <a:noFill/>
        </p:spPr>
        <p:txBody>
          <a:bodyPr wrap="square" rtlCol="0">
            <a:spAutoFit/>
          </a:bodyPr>
          <a:lstStyle/>
          <a:p>
            <a:endParaRPr lang="en-US" sz="3200" dirty="0"/>
          </a:p>
          <a:p>
            <a:pPr algn="ctr"/>
            <a:r>
              <a:rPr lang="en-US" sz="3200" b="1" dirty="0"/>
              <a:t>***NEW LAW***</a:t>
            </a:r>
          </a:p>
          <a:p>
            <a:r>
              <a:rPr lang="en-US" sz="3200" dirty="0"/>
              <a:t>A person commits the crime of violation of a domestic violence protection order, if the person </a:t>
            </a:r>
            <a:r>
              <a:rPr lang="en-US" sz="3200" b="1" i="1" dirty="0"/>
              <a:t>knowingly</a:t>
            </a:r>
            <a:r>
              <a:rPr lang="en-US" sz="3200" dirty="0"/>
              <a:t> commits any act prohibited by the (PFA) or </a:t>
            </a:r>
            <a:r>
              <a:rPr lang="en-US" sz="3200" b="1" i="1" dirty="0"/>
              <a:t>willfully</a:t>
            </a:r>
            <a:r>
              <a:rPr lang="en-US" sz="3200" i="1" dirty="0"/>
              <a:t> </a:t>
            </a:r>
            <a:r>
              <a:rPr lang="en-US" sz="3200" dirty="0"/>
              <a:t>fails to abide by any term of a DV Protection Order.</a:t>
            </a:r>
          </a:p>
          <a:p>
            <a:endParaRPr lang="en-US" sz="3200" dirty="0"/>
          </a:p>
          <a:p>
            <a:r>
              <a:rPr lang="en-US" sz="3200" dirty="0"/>
              <a:t>Class A misdemeanor</a:t>
            </a:r>
          </a:p>
        </p:txBody>
      </p:sp>
      <p:sp>
        <p:nvSpPr>
          <p:cNvPr id="5" name="Title 4">
            <a:extLst>
              <a:ext uri="{FF2B5EF4-FFF2-40B4-BE49-F238E27FC236}">
                <a16:creationId xmlns:a16="http://schemas.microsoft.com/office/drawing/2014/main" id="{5F700CE1-3D9C-4F2E-9B4F-629560CDFF76}"/>
              </a:ext>
            </a:extLst>
          </p:cNvPr>
          <p:cNvSpPr>
            <a:spLocks noGrp="1"/>
          </p:cNvSpPr>
          <p:nvPr>
            <p:ph type="title"/>
          </p:nvPr>
        </p:nvSpPr>
        <p:spPr/>
        <p:txBody>
          <a:bodyPr>
            <a:normAutofit/>
          </a:bodyPr>
          <a:lstStyle/>
          <a:p>
            <a:r>
              <a:rPr lang="en-US" sz="3600" b="1" dirty="0">
                <a:latin typeface="+mn-lt"/>
              </a:rPr>
              <a:t>Violation of a Domestic Violence PFA</a:t>
            </a:r>
          </a:p>
        </p:txBody>
      </p:sp>
      <p:sp>
        <p:nvSpPr>
          <p:cNvPr id="3" name="Text Placeholder 2">
            <a:extLst>
              <a:ext uri="{FF2B5EF4-FFF2-40B4-BE49-F238E27FC236}">
                <a16:creationId xmlns:a16="http://schemas.microsoft.com/office/drawing/2014/main" id="{01668DA9-AAA4-4977-B6A0-A802AC1FA0CD}"/>
              </a:ext>
            </a:extLst>
          </p:cNvPr>
          <p:cNvSpPr>
            <a:spLocks noGrp="1"/>
          </p:cNvSpPr>
          <p:nvPr>
            <p:ph type="body" sz="half" idx="2"/>
          </p:nvPr>
        </p:nvSpPr>
        <p:spPr/>
        <p:txBody>
          <a:bodyPr>
            <a:normAutofit/>
          </a:bodyPr>
          <a:lstStyle/>
          <a:p>
            <a:r>
              <a:rPr lang="en-US" sz="3200" b="1" dirty="0"/>
              <a:t>Now </a:t>
            </a:r>
          </a:p>
          <a:p>
            <a:r>
              <a:rPr lang="en-US" sz="3200" b="1" dirty="0"/>
              <a:t>13A-6-142(a) includes the mens rea, and action to commit the crime. </a:t>
            </a:r>
          </a:p>
        </p:txBody>
      </p:sp>
    </p:spTree>
    <p:extLst>
      <p:ext uri="{BB962C8B-B14F-4D97-AF65-F5344CB8AC3E}">
        <p14:creationId xmlns:p14="http://schemas.microsoft.com/office/powerpoint/2010/main" val="4140650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EAC37F4C-500E-4726-AEAC-987ACCA36AAF}"/>
              </a:ext>
            </a:extLst>
          </p:cNvPr>
          <p:cNvSpPr txBox="1"/>
          <p:nvPr/>
        </p:nvSpPr>
        <p:spPr>
          <a:xfrm>
            <a:off x="180975" y="4086502"/>
            <a:ext cx="12192000" cy="2308324"/>
          </a:xfrm>
          <a:prstGeom prst="rect">
            <a:avLst/>
          </a:prstGeom>
          <a:noFill/>
        </p:spPr>
        <p:txBody>
          <a:bodyPr wrap="square" rtlCol="0">
            <a:spAutoFit/>
          </a:bodyPr>
          <a:lstStyle/>
          <a:p>
            <a:pPr algn="ctr"/>
            <a:r>
              <a:rPr lang="en-US" sz="3200" b="1" dirty="0"/>
              <a:t>***NEW LAW***</a:t>
            </a:r>
          </a:p>
          <a:p>
            <a:endParaRPr lang="en-US" sz="3200" b="1" dirty="0"/>
          </a:p>
          <a:p>
            <a:pPr algn="ctr"/>
            <a:r>
              <a:rPr lang="en-US" sz="4800" b="1" dirty="0"/>
              <a:t>3</a:t>
            </a:r>
            <a:r>
              <a:rPr lang="en-US" sz="4800" b="1" baseline="30000" dirty="0"/>
              <a:t>rd</a:t>
            </a:r>
            <a:r>
              <a:rPr lang="en-US" sz="4800" b="1" dirty="0"/>
              <a:t> time VOP =  C FELONY</a:t>
            </a:r>
          </a:p>
          <a:p>
            <a:pPr algn="ctr"/>
            <a:endParaRPr lang="en-US" sz="3200" b="1" dirty="0"/>
          </a:p>
        </p:txBody>
      </p:sp>
      <p:sp>
        <p:nvSpPr>
          <p:cNvPr id="5" name="Title 4">
            <a:extLst>
              <a:ext uri="{FF2B5EF4-FFF2-40B4-BE49-F238E27FC236}">
                <a16:creationId xmlns:a16="http://schemas.microsoft.com/office/drawing/2014/main" id="{5F700CE1-3D9C-4F2E-9B4F-629560CDFF76}"/>
              </a:ext>
            </a:extLst>
          </p:cNvPr>
          <p:cNvSpPr>
            <a:spLocks noGrp="1"/>
          </p:cNvSpPr>
          <p:nvPr>
            <p:ph type="title"/>
          </p:nvPr>
        </p:nvSpPr>
        <p:spPr/>
        <p:txBody>
          <a:bodyPr>
            <a:normAutofit/>
          </a:bodyPr>
          <a:lstStyle/>
          <a:p>
            <a:r>
              <a:rPr lang="en-US" sz="3600" b="1" dirty="0">
                <a:latin typeface="+mn-lt"/>
              </a:rPr>
              <a:t>Violation of a Domestic Violence PFA</a:t>
            </a:r>
          </a:p>
        </p:txBody>
      </p:sp>
      <p:sp>
        <p:nvSpPr>
          <p:cNvPr id="3" name="Text Placeholder 2">
            <a:extLst>
              <a:ext uri="{FF2B5EF4-FFF2-40B4-BE49-F238E27FC236}">
                <a16:creationId xmlns:a16="http://schemas.microsoft.com/office/drawing/2014/main" id="{01668DA9-AAA4-4977-B6A0-A802AC1FA0CD}"/>
              </a:ext>
            </a:extLst>
          </p:cNvPr>
          <p:cNvSpPr>
            <a:spLocks noGrp="1"/>
          </p:cNvSpPr>
          <p:nvPr>
            <p:ph type="body" sz="half" idx="2"/>
          </p:nvPr>
        </p:nvSpPr>
        <p:spPr/>
        <p:txBody>
          <a:bodyPr>
            <a:normAutofit/>
          </a:bodyPr>
          <a:lstStyle/>
          <a:p>
            <a:r>
              <a:rPr lang="en-US" sz="3200" b="1" dirty="0"/>
              <a:t>Previously, repeated violation of PFA only increased fines and days, and continued as a misdemeanor</a:t>
            </a:r>
          </a:p>
        </p:txBody>
      </p:sp>
    </p:spTree>
    <p:extLst>
      <p:ext uri="{BB962C8B-B14F-4D97-AF65-F5344CB8AC3E}">
        <p14:creationId xmlns:p14="http://schemas.microsoft.com/office/powerpoint/2010/main" val="4285754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08C2D-FFAF-4BCA-BAB2-9C42A3A81E56}"/>
              </a:ext>
            </a:extLst>
          </p:cNvPr>
          <p:cNvSpPr>
            <a:spLocks noGrp="1"/>
          </p:cNvSpPr>
          <p:nvPr>
            <p:ph type="title"/>
          </p:nvPr>
        </p:nvSpPr>
        <p:spPr>
          <a:xfrm>
            <a:off x="723900" y="685801"/>
            <a:ext cx="3855720" cy="4045857"/>
          </a:xfrm>
          <a:noFill/>
        </p:spPr>
        <p:txBody>
          <a:bodyPr anchor="ctr"/>
          <a:lstStyle/>
          <a:p>
            <a:r>
              <a:rPr lang="en-US" b="1" dirty="0"/>
              <a:t>PETITION </a:t>
            </a:r>
            <a:br>
              <a:rPr lang="en-US" b="1" dirty="0"/>
            </a:br>
            <a:r>
              <a:rPr lang="en-US" b="1" dirty="0"/>
              <a:t>FOR PROTECTION</a:t>
            </a:r>
            <a:br>
              <a:rPr lang="en-US" b="1" dirty="0"/>
            </a:br>
            <a:r>
              <a:rPr lang="en-US" b="1" dirty="0"/>
              <a:t>FROM </a:t>
            </a:r>
            <a:br>
              <a:rPr lang="en-US" b="1" dirty="0"/>
            </a:br>
            <a:r>
              <a:rPr lang="en-US" b="1" dirty="0"/>
              <a:t>ABUSE ORDER</a:t>
            </a:r>
          </a:p>
        </p:txBody>
      </p:sp>
      <p:sp>
        <p:nvSpPr>
          <p:cNvPr id="3" name="Content Placeholder 2">
            <a:extLst>
              <a:ext uri="{FF2B5EF4-FFF2-40B4-BE49-F238E27FC236}">
                <a16:creationId xmlns:a16="http://schemas.microsoft.com/office/drawing/2014/main" id="{D3987889-149B-4781-956D-B30B3C38B137}"/>
              </a:ext>
            </a:extLst>
          </p:cNvPr>
          <p:cNvSpPr>
            <a:spLocks noGrp="1"/>
          </p:cNvSpPr>
          <p:nvPr>
            <p:ph idx="1"/>
          </p:nvPr>
        </p:nvSpPr>
        <p:spPr>
          <a:xfrm>
            <a:off x="4963886" y="685801"/>
            <a:ext cx="7228113" cy="6172199"/>
          </a:xfrm>
        </p:spPr>
        <p:txBody>
          <a:bodyPr>
            <a:normAutofit/>
          </a:bodyPr>
          <a:lstStyle/>
          <a:p>
            <a:r>
              <a:rPr lang="en-US" sz="2933" dirty="0"/>
              <a:t>ADDED Court Appointed Guardian Ad Litem can now petition for PFA on another’s behalf (criminally appointed GAL – when can’t adequately protect victim)</a:t>
            </a:r>
          </a:p>
          <a:p>
            <a:r>
              <a:rPr lang="en-US" sz="2933" dirty="0"/>
              <a:t>REMOVED the requirement that the act of child abuse underlying the request for PFA must have an eyewitness, or direct evidence, or affidavits from eyewitness.</a:t>
            </a:r>
          </a:p>
          <a:p>
            <a:r>
              <a:rPr lang="en-US" sz="2933" dirty="0"/>
              <a:t>REMOVED Reasonable cause requirement if sought against someone other than parent, stepparent or guardian</a:t>
            </a:r>
            <a:r>
              <a:rPr lang="en-US" sz="2667" dirty="0"/>
              <a:t>.</a:t>
            </a:r>
          </a:p>
        </p:txBody>
      </p:sp>
    </p:spTree>
    <p:extLst>
      <p:ext uri="{BB962C8B-B14F-4D97-AF65-F5344CB8AC3E}">
        <p14:creationId xmlns:p14="http://schemas.microsoft.com/office/powerpoint/2010/main" val="1297478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838200" y="620392"/>
            <a:ext cx="3374136" cy="5504688"/>
          </a:xfrm>
          <a:prstGeom prst="rect">
            <a:avLst/>
          </a:prstGeom>
        </p:spPr>
        <p:txBody>
          <a:bodyPr spcFirstLastPara="1" vert="horz" lIns="91440" tIns="45720" rIns="91440" bIns="45720" rtlCol="0" anchor="ctr" anchorCtr="0">
            <a:normAutofit/>
          </a:bodyPr>
          <a:lstStyle/>
          <a:p>
            <a:pPr algn="l">
              <a:spcBef>
                <a:spcPct val="0"/>
              </a:spcBef>
            </a:pPr>
            <a:r>
              <a:rPr lang="en-US" sz="4400" b="1" kern="1200">
                <a:solidFill>
                  <a:schemeClr val="tx1"/>
                </a:solidFill>
                <a:latin typeface="+mj-lt"/>
                <a:ea typeface="+mj-ea"/>
                <a:cs typeface="+mj-cs"/>
              </a:rPr>
              <a:t>What is Abuse?</a:t>
            </a:r>
          </a:p>
        </p:txBody>
      </p:sp>
      <p:graphicFrame>
        <p:nvGraphicFramePr>
          <p:cNvPr id="110" name="Google Shape;86;p16">
            <a:extLst>
              <a:ext uri="{FF2B5EF4-FFF2-40B4-BE49-F238E27FC236}">
                <a16:creationId xmlns:a16="http://schemas.microsoft.com/office/drawing/2014/main" id="{8A537D9B-41BF-4D4E-928A-B6E1C47DEF77}"/>
              </a:ext>
            </a:extLst>
          </p:cNvPr>
          <p:cNvGraphicFramePr/>
          <p:nvPr>
            <p:extLst>
              <p:ext uri="{D42A27DB-BD31-4B8C-83A1-F6EECF244321}">
                <p14:modId xmlns:p14="http://schemas.microsoft.com/office/powerpoint/2010/main" val="1673177418"/>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4069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640081" y="639704"/>
            <a:ext cx="3299579" cy="5577840"/>
          </a:xfrm>
          <a:prstGeom prst="rect">
            <a:avLst/>
          </a:prstGeom>
        </p:spPr>
        <p:txBody>
          <a:bodyPr spcFirstLastPara="1" vert="horz" wrap="square" lIns="121920" tIns="60960" rIns="121920" bIns="60960" rtlCol="0" anchor="ctr" anchorCtr="0">
            <a:normAutofit/>
          </a:bodyPr>
          <a:lstStyle/>
          <a:p>
            <a:pPr defTabSz="1219140">
              <a:spcBef>
                <a:spcPct val="0"/>
              </a:spcBef>
            </a:pPr>
            <a:r>
              <a:rPr lang="en-US" sz="5867" b="1" dirty="0">
                <a:solidFill>
                  <a:schemeClr val="tx2"/>
                </a:solidFill>
              </a:rPr>
              <a:t>Who is a </a:t>
            </a:r>
            <a:br>
              <a:rPr lang="en-US" sz="5867" b="1" dirty="0">
                <a:solidFill>
                  <a:schemeClr val="tx2"/>
                </a:solidFill>
              </a:rPr>
            </a:br>
            <a:r>
              <a:rPr lang="en-US" sz="5867" b="1" dirty="0">
                <a:solidFill>
                  <a:schemeClr val="tx2"/>
                </a:solidFill>
              </a:rPr>
              <a:t>Victim?</a:t>
            </a:r>
            <a:br>
              <a:rPr lang="en-US" sz="5867" b="1" dirty="0">
                <a:solidFill>
                  <a:schemeClr val="tx2"/>
                </a:solidFill>
              </a:rPr>
            </a:br>
            <a:endParaRPr lang="en-US" sz="5867" b="1" dirty="0">
              <a:solidFill>
                <a:schemeClr val="tx2"/>
              </a:solidFill>
            </a:endParaRPr>
          </a:p>
        </p:txBody>
      </p:sp>
      <p:graphicFrame>
        <p:nvGraphicFramePr>
          <p:cNvPr id="110" name="Google Shape;86;p16">
            <a:extLst>
              <a:ext uri="{FF2B5EF4-FFF2-40B4-BE49-F238E27FC236}">
                <a16:creationId xmlns:a16="http://schemas.microsoft.com/office/drawing/2014/main" id="{8A537D9B-41BF-4D4E-928A-B6E1C47DEF77}"/>
              </a:ext>
            </a:extLst>
          </p:cNvPr>
          <p:cNvGraphicFramePr/>
          <p:nvPr/>
        </p:nvGraphicFramePr>
        <p:xfrm>
          <a:off x="3939661" y="176464"/>
          <a:ext cx="7468116" cy="6681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0783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18888" y="1243584"/>
            <a:ext cx="6108192" cy="4315968"/>
          </a:xfrm>
        </p:spPr>
        <p:txBody>
          <a:bodyPr anchor="ctr">
            <a:normAutofit/>
          </a:bodyPr>
          <a:lstStyle/>
          <a:p>
            <a:pPr algn="l"/>
            <a:r>
              <a:rPr lang="en-US" sz="7200" b="1"/>
              <a:t>This is not all inclusive </a:t>
            </a:r>
          </a:p>
        </p:txBody>
      </p:sp>
      <p:sp>
        <p:nvSpPr>
          <p:cNvPr id="3" name="Subtitle 2"/>
          <p:cNvSpPr>
            <a:spLocks noGrp="1"/>
          </p:cNvSpPr>
          <p:nvPr>
            <p:ph type="subTitle" idx="1"/>
          </p:nvPr>
        </p:nvSpPr>
        <p:spPr>
          <a:xfrm>
            <a:off x="804672" y="1243584"/>
            <a:ext cx="3520440" cy="4315968"/>
          </a:xfrm>
        </p:spPr>
        <p:txBody>
          <a:bodyPr anchor="ctr">
            <a:normAutofit/>
          </a:bodyPr>
          <a:lstStyle/>
          <a:p>
            <a:pPr algn="r"/>
            <a:r>
              <a:rPr lang="en-US" dirty="0"/>
              <a:t>If you have questions about the legislation call me!</a:t>
            </a:r>
          </a:p>
          <a:p>
            <a:pPr algn="r"/>
            <a:endParaRPr lang="en-US" dirty="0"/>
          </a:p>
        </p:txBody>
      </p:sp>
    </p:spTree>
    <p:extLst>
      <p:ext uri="{BB962C8B-B14F-4D97-AF65-F5344CB8AC3E}">
        <p14:creationId xmlns:p14="http://schemas.microsoft.com/office/powerpoint/2010/main" val="612258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graphicFrame>
        <p:nvGraphicFramePr>
          <p:cNvPr id="110" name="Google Shape;86;p16">
            <a:extLst>
              <a:ext uri="{FF2B5EF4-FFF2-40B4-BE49-F238E27FC236}">
                <a16:creationId xmlns:a16="http://schemas.microsoft.com/office/drawing/2014/main" id="{8A537D9B-41BF-4D4E-928A-B6E1C47DEF77}"/>
              </a:ext>
            </a:extLst>
          </p:cNvPr>
          <p:cNvGraphicFramePr/>
          <p:nvPr/>
        </p:nvGraphicFramePr>
        <p:xfrm>
          <a:off x="6096000" y="176462"/>
          <a:ext cx="5870021" cy="6593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Google Shape;86;p16">
            <a:extLst>
              <a:ext uri="{FF2B5EF4-FFF2-40B4-BE49-F238E27FC236}">
                <a16:creationId xmlns:a16="http://schemas.microsoft.com/office/drawing/2014/main" id="{3E1038A0-37A0-4DB7-8BA7-6D5A10E70566}"/>
              </a:ext>
            </a:extLst>
          </p:cNvPr>
          <p:cNvGraphicFramePr/>
          <p:nvPr/>
        </p:nvGraphicFramePr>
        <p:xfrm>
          <a:off x="225980" y="176461"/>
          <a:ext cx="5462993" cy="668153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22616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640081" y="639704"/>
            <a:ext cx="3299579" cy="5577840"/>
          </a:xfrm>
          <a:prstGeom prst="rect">
            <a:avLst/>
          </a:prstGeom>
        </p:spPr>
        <p:txBody>
          <a:bodyPr spcFirstLastPara="1" vert="horz" wrap="square" lIns="121920" tIns="60960" rIns="121920" bIns="60960" rtlCol="0" anchor="ctr" anchorCtr="0">
            <a:normAutofit/>
          </a:bodyPr>
          <a:lstStyle/>
          <a:p>
            <a:pPr defTabSz="1219140">
              <a:spcBef>
                <a:spcPct val="0"/>
              </a:spcBef>
            </a:pPr>
            <a:br>
              <a:rPr lang="en-US" sz="5867" b="1" dirty="0">
                <a:solidFill>
                  <a:schemeClr val="tx2"/>
                </a:solidFill>
              </a:rPr>
            </a:br>
            <a:r>
              <a:rPr lang="en-US" sz="5867" b="1" dirty="0">
                <a:solidFill>
                  <a:schemeClr val="tx2"/>
                </a:solidFill>
              </a:rPr>
              <a:t>Who can FILE?</a:t>
            </a:r>
            <a:br>
              <a:rPr lang="en-US" sz="5867" b="1" dirty="0">
                <a:solidFill>
                  <a:schemeClr val="tx2"/>
                </a:solidFill>
              </a:rPr>
            </a:br>
            <a:endParaRPr lang="en-US" sz="5867" b="1" dirty="0">
              <a:solidFill>
                <a:schemeClr val="tx2"/>
              </a:solidFill>
            </a:endParaRPr>
          </a:p>
        </p:txBody>
      </p:sp>
      <p:graphicFrame>
        <p:nvGraphicFramePr>
          <p:cNvPr id="110" name="Google Shape;86;p16">
            <a:extLst>
              <a:ext uri="{FF2B5EF4-FFF2-40B4-BE49-F238E27FC236}">
                <a16:creationId xmlns:a16="http://schemas.microsoft.com/office/drawing/2014/main" id="{8A537D9B-41BF-4D4E-928A-B6E1C47DEF77}"/>
              </a:ext>
            </a:extLst>
          </p:cNvPr>
          <p:cNvGraphicFramePr/>
          <p:nvPr/>
        </p:nvGraphicFramePr>
        <p:xfrm>
          <a:off x="3939661" y="176464"/>
          <a:ext cx="7468116" cy="60410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8609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FEE9-8ED8-49DB-B773-59387DFE7D7F}"/>
              </a:ext>
            </a:extLst>
          </p:cNvPr>
          <p:cNvSpPr>
            <a:spLocks noGrp="1"/>
          </p:cNvSpPr>
          <p:nvPr>
            <p:ph type="title"/>
          </p:nvPr>
        </p:nvSpPr>
        <p:spPr>
          <a:xfrm>
            <a:off x="603249" y="851515"/>
            <a:ext cx="5130795" cy="1461778"/>
          </a:xfrm>
        </p:spPr>
        <p:txBody>
          <a:bodyPr>
            <a:normAutofit/>
          </a:bodyPr>
          <a:lstStyle/>
          <a:p>
            <a:r>
              <a:rPr lang="en-US" sz="4000" dirty="0"/>
              <a:t>WHERE TO FILE PFA</a:t>
            </a:r>
          </a:p>
        </p:txBody>
      </p:sp>
      <p:graphicFrame>
        <p:nvGraphicFramePr>
          <p:cNvPr id="4" name="Content Placeholder 3">
            <a:extLst>
              <a:ext uri="{FF2B5EF4-FFF2-40B4-BE49-F238E27FC236}">
                <a16:creationId xmlns:a16="http://schemas.microsoft.com/office/drawing/2014/main" id="{D763CB8C-6DEA-4B01-AC66-51333BD5F39A}"/>
              </a:ext>
            </a:extLst>
          </p:cNvPr>
          <p:cNvGraphicFramePr>
            <a:graphicFrameLocks noGrp="1"/>
          </p:cNvGraphicFramePr>
          <p:nvPr>
            <p:ph idx="1"/>
            <p:extLst>
              <p:ext uri="{D42A27DB-BD31-4B8C-83A1-F6EECF244321}">
                <p14:modId xmlns:p14="http://schemas.microsoft.com/office/powerpoint/2010/main" val="1205777069"/>
              </p:ext>
            </p:extLst>
          </p:nvPr>
        </p:nvGraphicFramePr>
        <p:xfrm>
          <a:off x="714375" y="1809750"/>
          <a:ext cx="4299169" cy="4196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Graphic 6" descr="Gavel">
            <a:extLst>
              <a:ext uri="{FF2B5EF4-FFF2-40B4-BE49-F238E27FC236}">
                <a16:creationId xmlns:a16="http://schemas.microsoft.com/office/drawing/2014/main" id="{1BB52962-B254-4A36-858C-0B3452DD618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1017933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4264E-CFBB-48F7-9170-9A9814B01686}"/>
              </a:ext>
            </a:extLst>
          </p:cNvPr>
          <p:cNvSpPr>
            <a:spLocks noGrp="1"/>
          </p:cNvSpPr>
          <p:nvPr>
            <p:ph type="title"/>
          </p:nvPr>
        </p:nvSpPr>
        <p:spPr>
          <a:xfrm>
            <a:off x="870204" y="606564"/>
            <a:ext cx="10451592" cy="1325563"/>
          </a:xfrm>
        </p:spPr>
        <p:txBody>
          <a:bodyPr spcFirstLastPara="1" vert="horz" lIns="91440" tIns="45720" rIns="91440" bIns="45720" rtlCol="0" anchor="ctr" anchorCtr="0">
            <a:normAutofit/>
          </a:bodyPr>
          <a:lstStyle/>
          <a:p>
            <a:pPr>
              <a:spcBef>
                <a:spcPct val="0"/>
              </a:spcBef>
            </a:pPr>
            <a:r>
              <a:rPr lang="en-US" b="1" kern="1200" spc="-160" dirty="0">
                <a:solidFill>
                  <a:schemeClr val="tx1"/>
                </a:solidFill>
                <a:latin typeface="+mj-lt"/>
                <a:ea typeface="+mj-ea"/>
                <a:cs typeface="+mj-cs"/>
              </a:rPr>
              <a:t>Why don’t </a:t>
            </a:r>
            <a:r>
              <a:rPr lang="en-US" b="1" kern="1200" spc="-160">
                <a:solidFill>
                  <a:schemeClr val="tx1"/>
                </a:solidFill>
                <a:latin typeface="+mj-lt"/>
                <a:ea typeface="+mj-ea"/>
                <a:cs typeface="+mj-cs"/>
              </a:rPr>
              <a:t>they leave</a:t>
            </a:r>
            <a:r>
              <a:rPr lang="en-US" b="1" kern="1200" spc="-160" dirty="0">
                <a:solidFill>
                  <a:schemeClr val="tx1"/>
                </a:solidFill>
                <a:latin typeface="+mj-lt"/>
                <a:ea typeface="+mj-ea"/>
                <a:cs typeface="+mj-cs"/>
              </a:rPr>
              <a:t>? (Cooperate?)</a:t>
            </a:r>
          </a:p>
        </p:txBody>
      </p:sp>
      <p:graphicFrame>
        <p:nvGraphicFramePr>
          <p:cNvPr id="5" name="Text Placeholder 2">
            <a:extLst>
              <a:ext uri="{FF2B5EF4-FFF2-40B4-BE49-F238E27FC236}">
                <a16:creationId xmlns:a16="http://schemas.microsoft.com/office/drawing/2014/main" id="{593E1CA2-02FC-4B6B-B266-41CDA1C5198F}"/>
              </a:ext>
            </a:extLst>
          </p:cNvPr>
          <p:cNvGraphicFramePr/>
          <p:nvPr>
            <p:extLst>
              <p:ext uri="{D42A27DB-BD31-4B8C-83A1-F6EECF244321}">
                <p14:modId xmlns:p14="http://schemas.microsoft.com/office/powerpoint/2010/main" val="3989108994"/>
              </p:ext>
            </p:extLst>
          </p:nvPr>
        </p:nvGraphicFramePr>
        <p:xfrm>
          <a:off x="1000874" y="2385390"/>
          <a:ext cx="10190252"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1332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t>ACT 2019-252</a:t>
            </a:r>
          </a:p>
        </p:txBody>
      </p:sp>
      <p:sp>
        <p:nvSpPr>
          <p:cNvPr id="3" name="Content Placeholder 2"/>
          <p:cNvSpPr>
            <a:spLocks noGrp="1"/>
          </p:cNvSpPr>
          <p:nvPr>
            <p:ph idx="1"/>
          </p:nvPr>
        </p:nvSpPr>
        <p:spPr/>
        <p:txBody>
          <a:bodyPr>
            <a:normAutofit/>
          </a:bodyPr>
          <a:lstStyle/>
          <a:p>
            <a:pPr marL="0" indent="0" algn="ctr">
              <a:buNone/>
            </a:pPr>
            <a:endParaRPr lang="en-US" sz="6400" b="1" dirty="0">
              <a:solidFill>
                <a:srgbClr val="FF0000"/>
              </a:solidFill>
            </a:endParaRPr>
          </a:p>
          <a:p>
            <a:pPr marL="0" indent="0" algn="ctr">
              <a:buNone/>
            </a:pPr>
            <a:r>
              <a:rPr lang="en-US" sz="6400" b="1" dirty="0">
                <a:solidFill>
                  <a:srgbClr val="FF0000"/>
                </a:solidFill>
              </a:rPr>
              <a:t>Effective May 23, 2019</a:t>
            </a:r>
          </a:p>
          <a:p>
            <a:pPr marL="0" indent="0" algn="ctr">
              <a:buNone/>
            </a:pPr>
            <a:endParaRPr lang="en-US" sz="3200" dirty="0">
              <a:solidFill>
                <a:schemeClr val="tx1"/>
              </a:solidFill>
            </a:endParaRPr>
          </a:p>
          <a:p>
            <a:pPr marL="0" indent="0" algn="ctr">
              <a:buNone/>
            </a:pPr>
            <a:endParaRPr lang="en-US" sz="3200" dirty="0">
              <a:solidFill>
                <a:schemeClr val="tx1"/>
              </a:solidFill>
            </a:endParaRPr>
          </a:p>
        </p:txBody>
      </p:sp>
    </p:spTree>
    <p:extLst>
      <p:ext uri="{BB962C8B-B14F-4D97-AF65-F5344CB8AC3E}">
        <p14:creationId xmlns:p14="http://schemas.microsoft.com/office/powerpoint/2010/main" val="93348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640080" y="639704"/>
            <a:ext cx="3299579" cy="5577840"/>
          </a:xfrm>
          <a:prstGeom prst="rect">
            <a:avLst/>
          </a:prstGeom>
        </p:spPr>
        <p:txBody>
          <a:bodyPr spcFirstLastPara="1" vert="horz" wrap="square" lIns="121920" tIns="60960" rIns="121920" bIns="60960" rtlCol="0" anchor="ctr" anchorCtr="0">
            <a:normAutofit/>
          </a:bodyPr>
          <a:lstStyle/>
          <a:p>
            <a:pPr defTabSz="1219170">
              <a:spcBef>
                <a:spcPct val="0"/>
              </a:spcBef>
            </a:pPr>
            <a:r>
              <a:rPr lang="en-US" sz="5867" b="1" dirty="0">
                <a:solidFill>
                  <a:schemeClr val="tx2"/>
                </a:solidFill>
              </a:rPr>
              <a:t>Domestic Violence </a:t>
            </a:r>
            <a:br>
              <a:rPr lang="en-US" sz="5867" b="1" dirty="0">
                <a:solidFill>
                  <a:schemeClr val="tx2"/>
                </a:solidFill>
              </a:rPr>
            </a:br>
            <a:r>
              <a:rPr lang="en-US" sz="5867" b="1" dirty="0">
                <a:solidFill>
                  <a:schemeClr val="tx2"/>
                </a:solidFill>
              </a:rPr>
              <a:t>1st, 2nd, 3</a:t>
            </a:r>
            <a:r>
              <a:rPr lang="en-US" sz="5867" b="1" baseline="30000" dirty="0">
                <a:solidFill>
                  <a:schemeClr val="tx2"/>
                </a:solidFill>
              </a:rPr>
              <a:t>rd</a:t>
            </a:r>
            <a:r>
              <a:rPr lang="en-US" sz="5867" b="1" dirty="0">
                <a:solidFill>
                  <a:schemeClr val="tx2"/>
                </a:solidFill>
              </a:rPr>
              <a:t>,</a:t>
            </a:r>
            <a:br>
              <a:rPr lang="en-US" sz="5867" b="1" dirty="0">
                <a:solidFill>
                  <a:schemeClr val="tx2"/>
                </a:solidFill>
              </a:rPr>
            </a:br>
            <a:r>
              <a:rPr lang="en-US" sz="5867" b="1" dirty="0">
                <a:solidFill>
                  <a:schemeClr val="tx2"/>
                </a:solidFill>
              </a:rPr>
              <a:t>&amp; DV SS</a:t>
            </a:r>
            <a:br>
              <a:rPr lang="en-US" sz="5867" b="1" dirty="0">
                <a:solidFill>
                  <a:schemeClr val="tx2"/>
                </a:solidFill>
              </a:rPr>
            </a:br>
            <a:endParaRPr lang="en-US" sz="5867" b="1" dirty="0">
              <a:solidFill>
                <a:schemeClr val="tx2"/>
              </a:solidFill>
            </a:endParaRPr>
          </a:p>
        </p:txBody>
      </p:sp>
      <p:graphicFrame>
        <p:nvGraphicFramePr>
          <p:cNvPr id="110" name="Google Shape;86;p16">
            <a:extLst>
              <a:ext uri="{FF2B5EF4-FFF2-40B4-BE49-F238E27FC236}">
                <a16:creationId xmlns:a16="http://schemas.microsoft.com/office/drawing/2014/main" id="{8A537D9B-41BF-4D4E-928A-B6E1C47DEF77}"/>
              </a:ext>
            </a:extLst>
          </p:cNvPr>
          <p:cNvGraphicFramePr/>
          <p:nvPr/>
        </p:nvGraphicFramePr>
        <p:xfrm>
          <a:off x="4901472" y="639704"/>
          <a:ext cx="6506304" cy="5577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71918-52C4-4F99-AF57-78FEEC71A1A9}"/>
              </a:ext>
            </a:extLst>
          </p:cNvPr>
          <p:cNvSpPr>
            <a:spLocks noGrp="1"/>
          </p:cNvSpPr>
          <p:nvPr>
            <p:ph type="title"/>
          </p:nvPr>
        </p:nvSpPr>
        <p:spPr/>
        <p:txBody>
          <a:bodyPr>
            <a:normAutofit fontScale="90000"/>
          </a:bodyPr>
          <a:lstStyle/>
          <a:p>
            <a:r>
              <a:rPr lang="en-US" b="1" dirty="0"/>
              <a:t>Domestic Violence 1st, 2nd, &amp; 3</a:t>
            </a:r>
            <a:r>
              <a:rPr lang="en-US" b="1" baseline="30000" dirty="0"/>
              <a:t>rd</a:t>
            </a:r>
            <a:br>
              <a:rPr lang="en-US" b="1" dirty="0"/>
            </a:br>
            <a:r>
              <a:rPr lang="en-US" b="1" dirty="0"/>
              <a:t> January 1, 2016 - May 22, 2019</a:t>
            </a:r>
            <a:br>
              <a:rPr lang="en-US" dirty="0"/>
            </a:br>
            <a:endParaRPr lang="en-US" dirty="0"/>
          </a:p>
        </p:txBody>
      </p:sp>
      <p:sp>
        <p:nvSpPr>
          <p:cNvPr id="4" name="Content Placeholder 3">
            <a:extLst>
              <a:ext uri="{FF2B5EF4-FFF2-40B4-BE49-F238E27FC236}">
                <a16:creationId xmlns:a16="http://schemas.microsoft.com/office/drawing/2014/main" id="{86E44217-CE36-49FE-9F83-451088B51CB4}"/>
              </a:ext>
            </a:extLst>
          </p:cNvPr>
          <p:cNvSpPr>
            <a:spLocks noGrp="1"/>
          </p:cNvSpPr>
          <p:nvPr>
            <p:ph sz="half" idx="2"/>
          </p:nvPr>
        </p:nvSpPr>
        <p:spPr>
          <a:xfrm>
            <a:off x="1371600" y="2171701"/>
            <a:ext cx="9684961" cy="4408256"/>
          </a:xfrm>
        </p:spPr>
        <p:txBody>
          <a:bodyPr>
            <a:normAutofit fontScale="92500" lnSpcReduction="20000"/>
          </a:bodyPr>
          <a:lstStyle/>
          <a:p>
            <a:pPr marL="0" indent="0">
              <a:buNone/>
            </a:pPr>
            <a:r>
              <a:rPr lang="en-US" dirty="0"/>
              <a:t>• </a:t>
            </a:r>
            <a:r>
              <a:rPr lang="en-US" strike="sngStrike" dirty="0"/>
              <a:t>Former Spouse</a:t>
            </a:r>
          </a:p>
          <a:p>
            <a:pPr marL="0" indent="0">
              <a:buNone/>
            </a:pPr>
            <a:r>
              <a:rPr lang="en-US" strike="sngStrike" dirty="0"/>
              <a:t>• Parent</a:t>
            </a:r>
          </a:p>
          <a:p>
            <a:pPr marL="0" indent="0">
              <a:buNone/>
            </a:pPr>
            <a:r>
              <a:rPr lang="en-US" strike="sngStrike" dirty="0"/>
              <a:t>• Child </a:t>
            </a:r>
          </a:p>
          <a:p>
            <a:pPr marL="0" indent="0">
              <a:buNone/>
            </a:pPr>
            <a:r>
              <a:rPr lang="en-US" strike="sngStrike" dirty="0"/>
              <a:t>• Person with whom the defendant has a child in common</a:t>
            </a:r>
          </a:p>
          <a:p>
            <a:pPr marL="0" indent="0">
              <a:buNone/>
            </a:pPr>
            <a:r>
              <a:rPr lang="en-US" strike="sngStrike" dirty="0"/>
              <a:t>• Present household member </a:t>
            </a:r>
          </a:p>
          <a:p>
            <a:pPr marL="0" indent="0">
              <a:buNone/>
            </a:pPr>
            <a:r>
              <a:rPr lang="en-US" strike="sngStrike" dirty="0"/>
              <a:t>• Former household member </a:t>
            </a:r>
          </a:p>
          <a:p>
            <a:pPr marL="0" indent="0">
              <a:buNone/>
            </a:pPr>
            <a:r>
              <a:rPr lang="en-US" strike="sngStrike" dirty="0"/>
              <a:t>• A person who has or had a dating relationship, as defined in Section 13A-6-139.1 of the Code of Alabama 1975, with the defendant, to-wit: a significant relationship of a romantic or intimate nature characterized by the expectation of affectionate or sexual involvement over a period of time and on a continuing basis during the course of the relationship.</a:t>
            </a:r>
          </a:p>
        </p:txBody>
      </p:sp>
    </p:spTree>
    <p:extLst>
      <p:ext uri="{BB962C8B-B14F-4D97-AF65-F5344CB8AC3E}">
        <p14:creationId xmlns:p14="http://schemas.microsoft.com/office/powerpoint/2010/main" val="280382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71918-52C4-4F99-AF57-78FEEC71A1A9}"/>
              </a:ext>
            </a:extLst>
          </p:cNvPr>
          <p:cNvSpPr>
            <a:spLocks noGrp="1"/>
          </p:cNvSpPr>
          <p:nvPr>
            <p:ph type="title"/>
          </p:nvPr>
        </p:nvSpPr>
        <p:spPr/>
        <p:txBody>
          <a:bodyPr>
            <a:normAutofit fontScale="90000"/>
          </a:bodyPr>
          <a:lstStyle/>
          <a:p>
            <a:r>
              <a:rPr lang="en-US" b="1" dirty="0"/>
              <a:t>DV Strangulation and Suffocation</a:t>
            </a:r>
            <a:br>
              <a:rPr lang="en-US" b="1" dirty="0"/>
            </a:br>
            <a:r>
              <a:rPr lang="en-US" b="1" dirty="0"/>
              <a:t> January 1, 2016 - May 22, 2019</a:t>
            </a:r>
            <a:br>
              <a:rPr lang="en-US" dirty="0"/>
            </a:br>
            <a:endParaRPr lang="en-US" dirty="0"/>
          </a:p>
        </p:txBody>
      </p:sp>
      <p:sp>
        <p:nvSpPr>
          <p:cNvPr id="4" name="Content Placeholder 3">
            <a:extLst>
              <a:ext uri="{FF2B5EF4-FFF2-40B4-BE49-F238E27FC236}">
                <a16:creationId xmlns:a16="http://schemas.microsoft.com/office/drawing/2014/main" id="{86E44217-CE36-49FE-9F83-451088B51CB4}"/>
              </a:ext>
            </a:extLst>
          </p:cNvPr>
          <p:cNvSpPr>
            <a:spLocks noGrp="1"/>
          </p:cNvSpPr>
          <p:nvPr>
            <p:ph sz="half" idx="2"/>
          </p:nvPr>
        </p:nvSpPr>
        <p:spPr>
          <a:xfrm>
            <a:off x="1371600" y="2171701"/>
            <a:ext cx="9684961" cy="4408256"/>
          </a:xfrm>
        </p:spPr>
        <p:txBody>
          <a:bodyPr>
            <a:normAutofit fontScale="77500" lnSpcReduction="20000"/>
          </a:bodyPr>
          <a:lstStyle/>
          <a:p>
            <a:pPr marL="0" indent="0">
              <a:buNone/>
            </a:pPr>
            <a:endParaRPr lang="en-US" dirty="0"/>
          </a:p>
          <a:p>
            <a:pPr marL="0" indent="0">
              <a:buNone/>
            </a:pPr>
            <a:r>
              <a:rPr lang="en-US" strike="sngStrike" dirty="0"/>
              <a:t>• Is related by marriage to the defendant, including a common law marriage. </a:t>
            </a:r>
          </a:p>
          <a:p>
            <a:pPr marL="0" indent="0">
              <a:buNone/>
            </a:pPr>
            <a:r>
              <a:rPr lang="en-US" strike="sngStrike" dirty="0"/>
              <a:t>• Had a former marriage or common law marriage with the defendant. </a:t>
            </a:r>
          </a:p>
          <a:p>
            <a:pPr marL="0" indent="0">
              <a:buNone/>
            </a:pPr>
            <a:r>
              <a:rPr lang="en-US" strike="sngStrike" dirty="0"/>
              <a:t>• Has a child in common with the defendant regardless of whether the victim and defendant have ever been married and regardless of whether they are currently residing or have in the past resided together in the same household. </a:t>
            </a:r>
          </a:p>
          <a:p>
            <a:pPr marL="0" indent="0">
              <a:buNone/>
            </a:pPr>
            <a:r>
              <a:rPr lang="en-US" strike="sngStrike" dirty="0"/>
              <a:t>• Has or had a dating relationship with the defendant. </a:t>
            </a:r>
          </a:p>
          <a:p>
            <a:pPr marL="0" indent="0">
              <a:buNone/>
            </a:pPr>
            <a:r>
              <a:rPr lang="en-US" strike="sngStrike" dirty="0"/>
              <a:t>• Is a current or former household member. A household member is a person maintaining or having maintained a living arrangement with the defendant where he or she is in, or was engaged in, a romantic or sexual relationship. </a:t>
            </a:r>
          </a:p>
          <a:p>
            <a:pPr marL="0" indent="0">
              <a:buNone/>
            </a:pPr>
            <a:r>
              <a:rPr lang="en-US" strike="sngStrike" dirty="0"/>
              <a:t>• A relative of a current or former household member as defined in paragraph e. who also lived with the defendant. </a:t>
            </a:r>
          </a:p>
          <a:p>
            <a:pPr marL="0" indent="0">
              <a:buNone/>
            </a:pPr>
            <a:r>
              <a:rPr lang="en-US" strike="sngStrike" dirty="0"/>
              <a:t>• An individual who is a parent, stepparent, child, or stepchild and who is in or has maintained a living arrangement with the defendant.</a:t>
            </a:r>
          </a:p>
        </p:txBody>
      </p:sp>
    </p:spTree>
    <p:extLst>
      <p:ext uri="{BB962C8B-B14F-4D97-AF65-F5344CB8AC3E}">
        <p14:creationId xmlns:p14="http://schemas.microsoft.com/office/powerpoint/2010/main" val="1424302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5EB66-1BCE-4801-BC91-3C3F8740E1F2}"/>
              </a:ext>
            </a:extLst>
          </p:cNvPr>
          <p:cNvSpPr>
            <a:spLocks noGrp="1"/>
          </p:cNvSpPr>
          <p:nvPr>
            <p:ph type="title"/>
          </p:nvPr>
        </p:nvSpPr>
        <p:spPr>
          <a:xfrm>
            <a:off x="838200" y="894027"/>
            <a:ext cx="3494362" cy="4782873"/>
          </a:xfrm>
        </p:spPr>
        <p:txBody>
          <a:bodyPr vert="horz" lIns="91440" tIns="45720" rIns="91440" bIns="45720" rtlCol="0" anchor="ctr">
            <a:normAutofit/>
          </a:bodyPr>
          <a:lstStyle/>
          <a:p>
            <a:pPr algn="r"/>
            <a:r>
              <a:rPr lang="en-US" sz="3400" b="1" kern="1200" dirty="0">
                <a:solidFill>
                  <a:schemeClr val="bg1"/>
                </a:solidFill>
                <a:latin typeface="+mj-lt"/>
                <a:ea typeface="+mj-ea"/>
                <a:cs typeface="+mj-cs"/>
              </a:rPr>
              <a:t>Domestic Violence 1st, 2nd, 3rd &amp; Strangulation and Suffocation</a:t>
            </a:r>
            <a:br>
              <a:rPr lang="en-US" sz="3400" b="1" kern="1200" dirty="0">
                <a:solidFill>
                  <a:schemeClr val="bg1"/>
                </a:solidFill>
                <a:latin typeface="+mj-lt"/>
                <a:ea typeface="+mj-ea"/>
                <a:cs typeface="+mj-cs"/>
              </a:rPr>
            </a:br>
            <a:r>
              <a:rPr lang="en-US" sz="3400" b="1" kern="1200" dirty="0">
                <a:solidFill>
                  <a:schemeClr val="bg1"/>
                </a:solidFill>
                <a:latin typeface="+mj-lt"/>
                <a:ea typeface="+mj-ea"/>
                <a:cs typeface="+mj-cs"/>
              </a:rPr>
              <a:t>On or After May 23, 2019 (NOT PFA)</a:t>
            </a:r>
            <a:br>
              <a:rPr lang="en-US" sz="3400" kern="1200" dirty="0">
                <a:solidFill>
                  <a:schemeClr val="bg1"/>
                </a:solidFill>
                <a:latin typeface="+mj-lt"/>
                <a:ea typeface="+mj-ea"/>
                <a:cs typeface="+mj-cs"/>
              </a:rPr>
            </a:br>
            <a:br>
              <a:rPr lang="en-US" sz="3400" kern="1200" dirty="0">
                <a:solidFill>
                  <a:schemeClr val="bg1"/>
                </a:solidFill>
                <a:latin typeface="+mj-lt"/>
                <a:ea typeface="+mj-ea"/>
                <a:cs typeface="+mj-cs"/>
              </a:rPr>
            </a:br>
            <a:endParaRPr lang="en-US" sz="3400" kern="1200" dirty="0">
              <a:solidFill>
                <a:schemeClr val="bg1"/>
              </a:solidFill>
              <a:latin typeface="+mj-lt"/>
              <a:ea typeface="+mj-ea"/>
              <a:cs typeface="+mj-cs"/>
            </a:endParaRPr>
          </a:p>
        </p:txBody>
      </p:sp>
      <p:sp>
        <p:nvSpPr>
          <p:cNvPr id="4" name="Content Placeholder 3">
            <a:extLst>
              <a:ext uri="{FF2B5EF4-FFF2-40B4-BE49-F238E27FC236}">
                <a16:creationId xmlns:a16="http://schemas.microsoft.com/office/drawing/2014/main" id="{393C0B2D-B5FA-4367-9E3D-81A44B6104F1}"/>
              </a:ext>
            </a:extLst>
          </p:cNvPr>
          <p:cNvSpPr>
            <a:spLocks noGrp="1"/>
          </p:cNvSpPr>
          <p:nvPr>
            <p:ph sz="half" idx="2"/>
          </p:nvPr>
        </p:nvSpPr>
        <p:spPr>
          <a:xfrm>
            <a:off x="4976032" y="894027"/>
            <a:ext cx="6377768" cy="4782873"/>
          </a:xfrm>
        </p:spPr>
        <p:txBody>
          <a:bodyPr vert="horz" lIns="91440" tIns="45720" rIns="91440" bIns="45720" rtlCol="0" anchor="ctr">
            <a:normAutofit/>
          </a:bodyPr>
          <a:lstStyle/>
          <a:p>
            <a:pPr marL="0" indent="0">
              <a:buNone/>
            </a:pPr>
            <a:r>
              <a:rPr lang="en-US" sz="2400" b="1" dirty="0">
                <a:solidFill>
                  <a:schemeClr val="bg1"/>
                </a:solidFill>
              </a:rPr>
              <a:t>• Current spouse </a:t>
            </a:r>
          </a:p>
          <a:p>
            <a:pPr marL="0" indent="0">
              <a:buNone/>
            </a:pPr>
            <a:r>
              <a:rPr lang="en-US" sz="2400" b="1" dirty="0">
                <a:solidFill>
                  <a:schemeClr val="bg1"/>
                </a:solidFill>
              </a:rPr>
              <a:t>• Former spouse </a:t>
            </a:r>
          </a:p>
          <a:p>
            <a:pPr marL="0" indent="0">
              <a:buNone/>
            </a:pPr>
            <a:r>
              <a:rPr lang="en-US" sz="2400" b="1" dirty="0">
                <a:solidFill>
                  <a:schemeClr val="bg1"/>
                </a:solidFill>
              </a:rPr>
              <a:t>• Parent </a:t>
            </a:r>
          </a:p>
          <a:p>
            <a:pPr marL="0" indent="0">
              <a:buNone/>
            </a:pPr>
            <a:r>
              <a:rPr lang="en-US" sz="2400" b="1" dirty="0">
                <a:solidFill>
                  <a:schemeClr val="bg1"/>
                </a:solidFill>
              </a:rPr>
              <a:t>• Step-parent </a:t>
            </a:r>
          </a:p>
          <a:p>
            <a:pPr marL="0" indent="0">
              <a:buNone/>
            </a:pPr>
            <a:r>
              <a:rPr lang="en-US" sz="2400" b="1" dirty="0">
                <a:solidFill>
                  <a:schemeClr val="bg1"/>
                </a:solidFill>
              </a:rPr>
              <a:t>• Child </a:t>
            </a:r>
          </a:p>
          <a:p>
            <a:pPr marL="0" indent="0">
              <a:buNone/>
            </a:pPr>
            <a:r>
              <a:rPr lang="en-US" sz="2400" b="1" dirty="0">
                <a:solidFill>
                  <a:schemeClr val="bg1"/>
                </a:solidFill>
              </a:rPr>
              <a:t>• Step-child </a:t>
            </a:r>
          </a:p>
          <a:p>
            <a:pPr marL="0" indent="0">
              <a:buNone/>
            </a:pPr>
            <a:r>
              <a:rPr lang="en-US" sz="2400" b="1" dirty="0">
                <a:solidFill>
                  <a:schemeClr val="bg1"/>
                </a:solidFill>
              </a:rPr>
              <a:t>• ANY Person who has child in common with the defendant </a:t>
            </a:r>
          </a:p>
          <a:p>
            <a:pPr marL="0" indent="0">
              <a:buNone/>
            </a:pPr>
            <a:r>
              <a:rPr lang="en-US" sz="2400" b="1" dirty="0">
                <a:solidFill>
                  <a:schemeClr val="bg1"/>
                </a:solidFill>
              </a:rPr>
              <a:t>• Present household member</a:t>
            </a:r>
          </a:p>
          <a:p>
            <a:pPr marL="0" indent="0">
              <a:buNone/>
            </a:pPr>
            <a:r>
              <a:rPr lang="en-US" sz="2400" b="1" dirty="0">
                <a:solidFill>
                  <a:schemeClr val="bg1"/>
                </a:solidFill>
              </a:rPr>
              <a:t>• Person who has or had a dating relationship with the defendant.</a:t>
            </a:r>
          </a:p>
        </p:txBody>
      </p:sp>
    </p:spTree>
    <p:extLst>
      <p:ext uri="{BB962C8B-B14F-4D97-AF65-F5344CB8AC3E}">
        <p14:creationId xmlns:p14="http://schemas.microsoft.com/office/powerpoint/2010/main" val="193578579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17417A7-FC37-4567-9E87-981A87E3A7CA}"/>
              </a:ext>
            </a:extLst>
          </p:cNvPr>
          <p:cNvSpPr>
            <a:spLocks noGrp="1"/>
          </p:cNvSpPr>
          <p:nvPr>
            <p:ph type="title"/>
          </p:nvPr>
        </p:nvSpPr>
        <p:spPr/>
        <p:txBody>
          <a:bodyPr>
            <a:normAutofit/>
          </a:bodyPr>
          <a:lstStyle/>
          <a:p>
            <a:r>
              <a:rPr lang="en-US" sz="4000" b="1" dirty="0">
                <a:latin typeface="+mn-lt"/>
              </a:rPr>
              <a:t>DV 3</a:t>
            </a:r>
            <a:r>
              <a:rPr lang="en-US" sz="4000" b="1" baseline="30000" dirty="0">
                <a:latin typeface="+mn-lt"/>
              </a:rPr>
              <a:t>rd</a:t>
            </a:r>
            <a:r>
              <a:rPr lang="en-US" sz="4000" b="1" dirty="0">
                <a:latin typeface="+mn-lt"/>
              </a:rPr>
              <a:t> Felony</a:t>
            </a:r>
            <a:br>
              <a:rPr lang="en-US" sz="4000" b="1" dirty="0">
                <a:latin typeface="+mn-lt"/>
              </a:rPr>
            </a:br>
            <a:r>
              <a:rPr lang="en-US" sz="4000" b="1" dirty="0">
                <a:latin typeface="+mn-lt"/>
              </a:rPr>
              <a:t>Prior Convictions</a:t>
            </a:r>
          </a:p>
        </p:txBody>
      </p:sp>
      <p:sp>
        <p:nvSpPr>
          <p:cNvPr id="12" name="Text Placeholder 11">
            <a:extLst>
              <a:ext uri="{FF2B5EF4-FFF2-40B4-BE49-F238E27FC236}">
                <a16:creationId xmlns:a16="http://schemas.microsoft.com/office/drawing/2014/main" id="{25A0148A-2FF8-4B2D-9A12-EF5CE5A80DA6}"/>
              </a:ext>
            </a:extLst>
          </p:cNvPr>
          <p:cNvSpPr>
            <a:spLocks noGrp="1"/>
          </p:cNvSpPr>
          <p:nvPr>
            <p:ph type="body" sz="half" idx="2"/>
          </p:nvPr>
        </p:nvSpPr>
        <p:spPr>
          <a:xfrm>
            <a:off x="1056668" y="2510509"/>
            <a:ext cx="3026818" cy="2601686"/>
          </a:xfrm>
        </p:spPr>
        <p:txBody>
          <a:bodyPr>
            <a:normAutofit lnSpcReduction="10000"/>
          </a:bodyPr>
          <a:lstStyle/>
          <a:p>
            <a:r>
              <a:rPr lang="en-US" sz="3733" dirty="0"/>
              <a:t>(currently, a </a:t>
            </a:r>
            <a:r>
              <a:rPr lang="en-US" sz="3733" dirty="0">
                <a:solidFill>
                  <a:schemeClr val="tx1"/>
                </a:solidFill>
              </a:rPr>
              <a:t>3</a:t>
            </a:r>
            <a:r>
              <a:rPr lang="en-US" sz="3733" baseline="30000" dirty="0">
                <a:solidFill>
                  <a:schemeClr val="tx1"/>
                </a:solidFill>
              </a:rPr>
              <a:t>rd</a:t>
            </a:r>
            <a:r>
              <a:rPr lang="en-US" sz="3733" dirty="0">
                <a:solidFill>
                  <a:schemeClr val="tx1"/>
                </a:solidFill>
              </a:rPr>
              <a:t> conviction of DV 3</a:t>
            </a:r>
            <a:r>
              <a:rPr lang="en-US" sz="3733" baseline="30000" dirty="0">
                <a:solidFill>
                  <a:schemeClr val="tx1"/>
                </a:solidFill>
              </a:rPr>
              <a:t>rd</a:t>
            </a:r>
            <a:r>
              <a:rPr lang="en-US" sz="3733" dirty="0">
                <a:solidFill>
                  <a:schemeClr val="tx1"/>
                </a:solidFill>
              </a:rPr>
              <a:t> creates the felony DV 3</a:t>
            </a:r>
            <a:r>
              <a:rPr lang="en-US" sz="3733" baseline="30000" dirty="0">
                <a:solidFill>
                  <a:schemeClr val="tx1"/>
                </a:solidFill>
              </a:rPr>
              <a:t>rd</a:t>
            </a:r>
            <a:r>
              <a:rPr lang="en-US" sz="3733" dirty="0">
                <a:solidFill>
                  <a:schemeClr val="tx1"/>
                </a:solidFill>
              </a:rPr>
              <a:t>)</a:t>
            </a:r>
          </a:p>
        </p:txBody>
      </p:sp>
      <p:sp>
        <p:nvSpPr>
          <p:cNvPr id="16" name="TextBox 15">
            <a:extLst>
              <a:ext uri="{FF2B5EF4-FFF2-40B4-BE49-F238E27FC236}">
                <a16:creationId xmlns:a16="http://schemas.microsoft.com/office/drawing/2014/main" id="{EAC37F4C-500E-4726-AEAC-987ACCA36AAF}"/>
              </a:ext>
            </a:extLst>
          </p:cNvPr>
          <p:cNvSpPr txBox="1"/>
          <p:nvPr/>
        </p:nvSpPr>
        <p:spPr>
          <a:xfrm>
            <a:off x="5800292" y="674400"/>
            <a:ext cx="6181724" cy="5509200"/>
          </a:xfrm>
          <a:prstGeom prst="rect">
            <a:avLst/>
          </a:prstGeom>
          <a:noFill/>
        </p:spPr>
        <p:txBody>
          <a:bodyPr wrap="square" rtlCol="0">
            <a:spAutoFit/>
          </a:bodyPr>
          <a:lstStyle/>
          <a:p>
            <a:r>
              <a:rPr lang="en-US" sz="3200" b="1" dirty="0"/>
              <a:t>13A-6-132 DV 3</a:t>
            </a:r>
            <a:r>
              <a:rPr lang="en-US" sz="3200" b="1" baseline="30000" dirty="0"/>
              <a:t>rd</a:t>
            </a:r>
            <a:endParaRPr lang="en-US" sz="3200" b="1" dirty="0"/>
          </a:p>
          <a:p>
            <a:endParaRPr lang="en-US" sz="3200" b="1" dirty="0"/>
          </a:p>
          <a:p>
            <a:endParaRPr lang="en-US" sz="3200" b="1" dirty="0"/>
          </a:p>
          <a:p>
            <a:r>
              <a:rPr lang="en-US" sz="3200" b="1" dirty="0"/>
              <a:t>(d) A third or subsequent conviction under subsection (a) is a Class C Felony</a:t>
            </a:r>
          </a:p>
          <a:p>
            <a:endParaRPr lang="en-US" sz="3200" b="1" dirty="0"/>
          </a:p>
          <a:p>
            <a:r>
              <a:rPr lang="en-US" sz="3200" b="1" dirty="0"/>
              <a:t>(“a” is definition of DV3rd)</a:t>
            </a:r>
          </a:p>
          <a:p>
            <a:endParaRPr lang="en-US" sz="3200" b="1" dirty="0"/>
          </a:p>
          <a:p>
            <a:endParaRPr lang="en-US" sz="3200" b="1" dirty="0"/>
          </a:p>
          <a:p>
            <a:endParaRPr lang="en-US" sz="3200" dirty="0"/>
          </a:p>
        </p:txBody>
      </p:sp>
    </p:spTree>
    <p:extLst>
      <p:ext uri="{BB962C8B-B14F-4D97-AF65-F5344CB8AC3E}">
        <p14:creationId xmlns:p14="http://schemas.microsoft.com/office/powerpoint/2010/main" val="1840532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17417A7-FC37-4567-9E87-981A87E3A7CA}"/>
              </a:ext>
            </a:extLst>
          </p:cNvPr>
          <p:cNvSpPr>
            <a:spLocks noGrp="1"/>
          </p:cNvSpPr>
          <p:nvPr>
            <p:ph type="title"/>
          </p:nvPr>
        </p:nvSpPr>
        <p:spPr/>
        <p:txBody>
          <a:bodyPr>
            <a:normAutofit/>
          </a:bodyPr>
          <a:lstStyle/>
          <a:p>
            <a:r>
              <a:rPr lang="en-US" sz="4000" b="1" dirty="0">
                <a:latin typeface="+mn-lt"/>
              </a:rPr>
              <a:t>DV 3</a:t>
            </a:r>
            <a:r>
              <a:rPr lang="en-US" sz="4000" b="1" baseline="30000" dirty="0">
                <a:latin typeface="+mn-lt"/>
              </a:rPr>
              <a:t>rd</a:t>
            </a:r>
            <a:r>
              <a:rPr lang="en-US" sz="4000" b="1" dirty="0">
                <a:latin typeface="+mn-lt"/>
              </a:rPr>
              <a:t> Felony</a:t>
            </a:r>
            <a:br>
              <a:rPr lang="en-US" sz="4000" b="1" dirty="0">
                <a:latin typeface="+mn-lt"/>
              </a:rPr>
            </a:br>
            <a:r>
              <a:rPr lang="en-US" sz="4000" b="1" dirty="0">
                <a:latin typeface="+mn-lt"/>
              </a:rPr>
              <a:t>Prior Convictions</a:t>
            </a:r>
          </a:p>
        </p:txBody>
      </p:sp>
      <p:sp>
        <p:nvSpPr>
          <p:cNvPr id="12" name="Text Placeholder 11">
            <a:extLst>
              <a:ext uri="{FF2B5EF4-FFF2-40B4-BE49-F238E27FC236}">
                <a16:creationId xmlns:a16="http://schemas.microsoft.com/office/drawing/2014/main" id="{25A0148A-2FF8-4B2D-9A12-EF5CE5A80DA6}"/>
              </a:ext>
            </a:extLst>
          </p:cNvPr>
          <p:cNvSpPr>
            <a:spLocks noGrp="1"/>
          </p:cNvSpPr>
          <p:nvPr>
            <p:ph type="body" sz="half" idx="2"/>
          </p:nvPr>
        </p:nvSpPr>
        <p:spPr>
          <a:xfrm>
            <a:off x="1056668" y="2510509"/>
            <a:ext cx="3026818" cy="2601686"/>
          </a:xfrm>
        </p:spPr>
        <p:txBody>
          <a:bodyPr>
            <a:normAutofit lnSpcReduction="10000"/>
          </a:bodyPr>
          <a:lstStyle/>
          <a:p>
            <a:r>
              <a:rPr lang="en-US" sz="3733" dirty="0"/>
              <a:t>(currently, a </a:t>
            </a:r>
            <a:r>
              <a:rPr lang="en-US" sz="3733" dirty="0">
                <a:solidFill>
                  <a:schemeClr val="tx1"/>
                </a:solidFill>
              </a:rPr>
              <a:t>3</a:t>
            </a:r>
            <a:r>
              <a:rPr lang="en-US" sz="3733" baseline="30000" dirty="0">
                <a:solidFill>
                  <a:schemeClr val="tx1"/>
                </a:solidFill>
              </a:rPr>
              <a:t>rd</a:t>
            </a:r>
            <a:r>
              <a:rPr lang="en-US" sz="3733" dirty="0">
                <a:solidFill>
                  <a:schemeClr val="tx1"/>
                </a:solidFill>
              </a:rPr>
              <a:t> conviction of DV 3</a:t>
            </a:r>
            <a:r>
              <a:rPr lang="en-US" sz="3733" baseline="30000" dirty="0">
                <a:solidFill>
                  <a:schemeClr val="tx1"/>
                </a:solidFill>
              </a:rPr>
              <a:t>rd</a:t>
            </a:r>
            <a:r>
              <a:rPr lang="en-US" sz="3733" dirty="0">
                <a:solidFill>
                  <a:schemeClr val="tx1"/>
                </a:solidFill>
              </a:rPr>
              <a:t> creates the felony DV 3</a:t>
            </a:r>
            <a:r>
              <a:rPr lang="en-US" sz="3733" baseline="30000" dirty="0">
                <a:solidFill>
                  <a:schemeClr val="tx1"/>
                </a:solidFill>
              </a:rPr>
              <a:t>rd</a:t>
            </a:r>
            <a:r>
              <a:rPr lang="en-US" sz="3733" dirty="0">
                <a:solidFill>
                  <a:schemeClr val="tx1"/>
                </a:solidFill>
              </a:rPr>
              <a:t>)</a:t>
            </a:r>
          </a:p>
        </p:txBody>
      </p:sp>
      <p:sp>
        <p:nvSpPr>
          <p:cNvPr id="16" name="TextBox 15">
            <a:extLst>
              <a:ext uri="{FF2B5EF4-FFF2-40B4-BE49-F238E27FC236}">
                <a16:creationId xmlns:a16="http://schemas.microsoft.com/office/drawing/2014/main" id="{EAC37F4C-500E-4726-AEAC-987ACCA36AAF}"/>
              </a:ext>
            </a:extLst>
          </p:cNvPr>
          <p:cNvSpPr txBox="1"/>
          <p:nvPr/>
        </p:nvSpPr>
        <p:spPr>
          <a:xfrm>
            <a:off x="5116010" y="674400"/>
            <a:ext cx="6866006" cy="7478970"/>
          </a:xfrm>
          <a:prstGeom prst="rect">
            <a:avLst/>
          </a:prstGeom>
          <a:noFill/>
        </p:spPr>
        <p:txBody>
          <a:bodyPr wrap="square" rtlCol="0">
            <a:spAutoFit/>
          </a:bodyPr>
          <a:lstStyle/>
          <a:p>
            <a:r>
              <a:rPr lang="en-US" sz="3200" b="1" dirty="0"/>
              <a:t>13A-6-132 DV 3</a:t>
            </a:r>
            <a:r>
              <a:rPr lang="en-US" sz="3200" b="1" baseline="30000" dirty="0"/>
              <a:t>rd</a:t>
            </a:r>
            <a:endParaRPr lang="en-US" sz="3200" b="1" dirty="0"/>
          </a:p>
          <a:p>
            <a:endParaRPr lang="en-US" sz="3200" b="1" dirty="0"/>
          </a:p>
          <a:p>
            <a:endParaRPr lang="en-US" sz="3200" b="1" dirty="0"/>
          </a:p>
          <a:p>
            <a:r>
              <a:rPr lang="en-US" sz="3200" b="1" dirty="0"/>
              <a:t>If the defendant has a previous conviction for DV 1, 2 or SS or a DV conviction or other substantially similar conviction from another state or jurisdiction, a 3</a:t>
            </a:r>
            <a:r>
              <a:rPr lang="en-US" sz="3200" b="1" baseline="30000" dirty="0"/>
              <a:t>rd</a:t>
            </a:r>
            <a:r>
              <a:rPr lang="en-US" sz="3200" b="1" dirty="0"/>
              <a:t> conviction under subsection (a) is a Class C Felony.</a:t>
            </a:r>
          </a:p>
          <a:p>
            <a:endParaRPr lang="en-US" sz="3200" b="1" dirty="0"/>
          </a:p>
          <a:p>
            <a:r>
              <a:rPr lang="en-US" sz="3200" b="1" dirty="0"/>
              <a:t>This expands the ability to upgrade the DV 3 misdemeanor to DV 3 Felony</a:t>
            </a:r>
          </a:p>
          <a:p>
            <a:endParaRPr lang="en-US" sz="3200" b="1" dirty="0"/>
          </a:p>
          <a:p>
            <a:endParaRPr lang="en-US" sz="3200" b="1" dirty="0"/>
          </a:p>
          <a:p>
            <a:endParaRPr lang="en-US" sz="3200" dirty="0"/>
          </a:p>
        </p:txBody>
      </p:sp>
    </p:spTree>
    <p:extLst>
      <p:ext uri="{BB962C8B-B14F-4D97-AF65-F5344CB8AC3E}">
        <p14:creationId xmlns:p14="http://schemas.microsoft.com/office/powerpoint/2010/main" val="41845041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1630</Words>
  <Application>Microsoft Office PowerPoint</Application>
  <PresentationFormat>Widescreen</PresentationFormat>
  <Paragraphs>163</Paragraphs>
  <Slides>23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Domestic Violence</vt:lpstr>
      <vt:lpstr>This is not all inclusive </vt:lpstr>
      <vt:lpstr>ACT 2019-252</vt:lpstr>
      <vt:lpstr>Domestic Violence  1st, 2nd, 3rd, &amp; DV SS </vt:lpstr>
      <vt:lpstr>Domestic Violence 1st, 2nd, &amp; 3rd  January 1, 2016 - May 22, 2019 </vt:lpstr>
      <vt:lpstr>DV Strangulation and Suffocation  January 1, 2016 - May 22, 2019 </vt:lpstr>
      <vt:lpstr>Domestic Violence 1st, 2nd, 3rd &amp; Strangulation and Suffocation On or After May 23, 2019 (NOT PFA)  </vt:lpstr>
      <vt:lpstr>DV 3rd Felony Prior Convictions</vt:lpstr>
      <vt:lpstr>DV 3rd Felony Prior Convictions</vt:lpstr>
      <vt:lpstr>Clarification</vt:lpstr>
      <vt:lpstr>  Relationship and Proximity Old Law</vt:lpstr>
      <vt:lpstr>Relationship and Proximity NOW</vt:lpstr>
      <vt:lpstr>Relationship and Proximity</vt:lpstr>
      <vt:lpstr>WHAT IS A PFA, exactly? </vt:lpstr>
      <vt:lpstr>Violation of a Domestic Violence PFA</vt:lpstr>
      <vt:lpstr>Violation of a Domestic Violence PFA</vt:lpstr>
      <vt:lpstr>PETITION  FOR PROTECTION FROM  ABUSE ORDER</vt:lpstr>
      <vt:lpstr>What is Abuse?</vt:lpstr>
      <vt:lpstr>Who is a  Victim? </vt:lpstr>
      <vt:lpstr>PowerPoint Presentation</vt:lpstr>
      <vt:lpstr> Who can FILE? </vt:lpstr>
      <vt:lpstr>WHERE TO FILE PFA</vt:lpstr>
      <vt:lpstr>Why don’t they leave? (Cooperate?)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not all inclusive </dc:title>
  <dc:creator>Gabrielle Helix</dc:creator>
  <cp:lastModifiedBy>Huntsville-Madison County Bar</cp:lastModifiedBy>
  <cp:revision>3</cp:revision>
  <dcterms:created xsi:type="dcterms:W3CDTF">2020-03-03T18:51:34Z</dcterms:created>
  <dcterms:modified xsi:type="dcterms:W3CDTF">2020-06-25T16:48:00Z</dcterms:modified>
</cp:coreProperties>
</file>