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8"/>
  </p:notesMasterIdLst>
  <p:sldIdLst>
    <p:sldId id="256" r:id="rId2"/>
    <p:sldId id="257" r:id="rId3"/>
    <p:sldId id="329" r:id="rId4"/>
    <p:sldId id="330" r:id="rId5"/>
    <p:sldId id="331" r:id="rId6"/>
    <p:sldId id="332" r:id="rId7"/>
    <p:sldId id="333" r:id="rId8"/>
    <p:sldId id="326" r:id="rId9"/>
    <p:sldId id="258" r:id="rId10"/>
    <p:sldId id="363" r:id="rId11"/>
    <p:sldId id="367" r:id="rId12"/>
    <p:sldId id="370" r:id="rId13"/>
    <p:sldId id="259" r:id="rId14"/>
    <p:sldId id="334" r:id="rId15"/>
    <p:sldId id="335" r:id="rId16"/>
    <p:sldId id="336" r:id="rId17"/>
    <p:sldId id="337" r:id="rId18"/>
    <p:sldId id="338" r:id="rId19"/>
    <p:sldId id="324" r:id="rId20"/>
    <p:sldId id="339" r:id="rId21"/>
    <p:sldId id="327" r:id="rId22"/>
    <p:sldId id="260" r:id="rId23"/>
    <p:sldId id="340" r:id="rId24"/>
    <p:sldId id="341" r:id="rId25"/>
    <p:sldId id="342" r:id="rId26"/>
    <p:sldId id="343" r:id="rId27"/>
    <p:sldId id="344" r:id="rId28"/>
    <p:sldId id="319" r:id="rId29"/>
    <p:sldId id="262" r:id="rId30"/>
    <p:sldId id="263" r:id="rId31"/>
    <p:sldId id="264" r:id="rId32"/>
    <p:sldId id="265" r:id="rId33"/>
    <p:sldId id="322" r:id="rId34"/>
    <p:sldId id="320" r:id="rId35"/>
    <p:sldId id="323" r:id="rId36"/>
    <p:sldId id="270" r:id="rId37"/>
    <p:sldId id="316" r:id="rId38"/>
    <p:sldId id="314" r:id="rId39"/>
    <p:sldId id="315" r:id="rId40"/>
    <p:sldId id="318" r:id="rId41"/>
    <p:sldId id="266" r:id="rId42"/>
    <p:sldId id="267" r:id="rId43"/>
    <p:sldId id="268" r:id="rId44"/>
    <p:sldId id="269" r:id="rId45"/>
    <p:sldId id="261" r:id="rId46"/>
    <p:sldId id="321" r:id="rId47"/>
  </p:sldIdLst>
  <p:sldSz cx="18288000" cy="10287000"/>
  <p:notesSz cx="6858000" cy="9144000"/>
  <p:embeddedFontLst>
    <p:embeddedFont>
      <p:font typeface="Arimo Bold" panose="020B0704020202020204" pitchFamily="34" charset="0"/>
      <p:regular r:id="rId49"/>
      <p:bold r:id="rId50"/>
    </p:embeddedFont>
    <p:embeddedFont>
      <p:font typeface="Calibri" panose="020F0502020204030204" pitchFamily="34" charset="0"/>
      <p:regular r:id="rId51"/>
      <p:bold r:id="rId52"/>
      <p:italic r:id="rId53"/>
      <p:boldItalic r:id="rId54"/>
    </p:embeddedFont>
    <p:embeddedFont>
      <p:font typeface="Lora" panose="02000503000000020004" pitchFamily="2" charset="77"/>
      <p:regular r:id="rId55"/>
    </p:embeddedFont>
    <p:embeddedFont>
      <p:font typeface="Lora Italics" panose="02000503000000020004" pitchFamily="2" charset="77"/>
      <p:regular r:id="rId56"/>
    </p:embeddedFont>
    <p:embeddedFont>
      <p:font typeface="Montserrat" pitchFamily="2" charset="77"/>
      <p:regular r:id="rId57"/>
      <p:bold r:id="rId58"/>
    </p:embeddedFont>
    <p:embeddedFont>
      <p:font typeface="Montserrat Classic Bold" pitchFamily="2" charset="77"/>
      <p:regular r:id="rId59"/>
      <p:bold r:id="rId60"/>
    </p:embeddedFont>
    <p:embeddedFont>
      <p:font typeface="Open Sauce Light Bold" pitchFamily="2" charset="77"/>
      <p:regular r:id="rId61"/>
    </p:embeddedFont>
    <p:embeddedFont>
      <p:font typeface="Poppins" pitchFamily="2" charset="77"/>
      <p:regular r:id="rId62"/>
      <p:bold r:id="rId63"/>
      <p:italic r:id="rId64"/>
      <p:boldItalic r:id="rId65"/>
    </p:embeddedFont>
    <p:embeddedFont>
      <p:font typeface="Poppins Light" panose="020B0604020202020204" pitchFamily="34" charset="0"/>
      <p:regular r:id="rId66"/>
      <p:italic r:id="rId67"/>
    </p:embeddedFont>
    <p:embeddedFont>
      <p:font typeface="Poppins Light Bold" panose="02000000000000000000" pitchFamily="2" charset="77"/>
      <p:regular r:id="rId68"/>
    </p:embeddedFont>
    <p:embeddedFont>
      <p:font typeface="Tropika Script" pitchFamily="2" charset="77"/>
      <p:regular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1A7B6B-9FDE-654B-8695-C0D7B0C58FD9}" v="46" dt="2023-11-28T15:16:54.3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58" autoAdjust="0"/>
    <p:restoredTop sz="75040" autoAdjust="0"/>
  </p:normalViewPr>
  <p:slideViewPr>
    <p:cSldViewPr>
      <p:cViewPr varScale="1">
        <p:scale>
          <a:sx n="53" d="100"/>
          <a:sy n="53" d="100"/>
        </p:scale>
        <p:origin x="49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5.fntdata"/><Relationship Id="rId68" Type="http://schemas.openxmlformats.org/officeDocument/2006/relationships/font" Target="fonts/font2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font" Target="fonts/font3.fntdata"/><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Holt" userId="15fa7946-1cd0-44d2-ad11-bdaed391c236" providerId="ADAL" clId="{A61A7B6B-9FDE-654B-8695-C0D7B0C58FD9}"/>
    <pc:docChg chg="undo custSel addSld delSld modSld sldOrd">
      <pc:chgData name="David Holt" userId="15fa7946-1cd0-44d2-ad11-bdaed391c236" providerId="ADAL" clId="{A61A7B6B-9FDE-654B-8695-C0D7B0C58FD9}" dt="2023-11-28T15:17:12.460" v="3558" actId="729"/>
      <pc:docMkLst>
        <pc:docMk/>
      </pc:docMkLst>
      <pc:sldChg chg="modNotesTx">
        <pc:chgData name="David Holt" userId="15fa7946-1cd0-44d2-ad11-bdaed391c236" providerId="ADAL" clId="{A61A7B6B-9FDE-654B-8695-C0D7B0C58FD9}" dt="2023-11-26T21:53:33.839" v="38"/>
        <pc:sldMkLst>
          <pc:docMk/>
          <pc:sldMk cId="0" sldId="256"/>
        </pc:sldMkLst>
      </pc:sldChg>
      <pc:sldChg chg="modNotesTx">
        <pc:chgData name="David Holt" userId="15fa7946-1cd0-44d2-ad11-bdaed391c236" providerId="ADAL" clId="{A61A7B6B-9FDE-654B-8695-C0D7B0C58FD9}" dt="2023-11-28T14:21:12.869" v="2366" actId="20577"/>
        <pc:sldMkLst>
          <pc:docMk/>
          <pc:sldMk cId="0" sldId="257"/>
        </pc:sldMkLst>
      </pc:sldChg>
      <pc:sldChg chg="modNotesTx">
        <pc:chgData name="David Holt" userId="15fa7946-1cd0-44d2-ad11-bdaed391c236" providerId="ADAL" clId="{A61A7B6B-9FDE-654B-8695-C0D7B0C58FD9}" dt="2023-11-26T23:18:48.690" v="1551" actId="20577"/>
        <pc:sldMkLst>
          <pc:docMk/>
          <pc:sldMk cId="0" sldId="258"/>
        </pc:sldMkLst>
      </pc:sldChg>
      <pc:sldChg chg="modNotesTx">
        <pc:chgData name="David Holt" userId="15fa7946-1cd0-44d2-ad11-bdaed391c236" providerId="ADAL" clId="{A61A7B6B-9FDE-654B-8695-C0D7B0C58FD9}" dt="2023-11-26T23:29:54.358" v="2321" actId="20577"/>
        <pc:sldMkLst>
          <pc:docMk/>
          <pc:sldMk cId="0" sldId="259"/>
        </pc:sldMkLst>
      </pc:sldChg>
      <pc:sldChg chg="ord">
        <pc:chgData name="David Holt" userId="15fa7946-1cd0-44d2-ad11-bdaed391c236" providerId="ADAL" clId="{A61A7B6B-9FDE-654B-8695-C0D7B0C58FD9}" dt="2023-11-26T21:55:13.861" v="40" actId="20578"/>
        <pc:sldMkLst>
          <pc:docMk/>
          <pc:sldMk cId="0" sldId="260"/>
        </pc:sldMkLst>
      </pc:sldChg>
      <pc:sldChg chg="addSp delSp modSp mod modNotesTx">
        <pc:chgData name="David Holt" userId="15fa7946-1cd0-44d2-ad11-bdaed391c236" providerId="ADAL" clId="{A61A7B6B-9FDE-654B-8695-C0D7B0C58FD9}" dt="2023-11-26T23:24:50.047" v="2022" actId="20577"/>
        <pc:sldMkLst>
          <pc:docMk/>
          <pc:sldMk cId="0" sldId="261"/>
        </pc:sldMkLst>
        <pc:spChg chg="del mod">
          <ac:chgData name="David Holt" userId="15fa7946-1cd0-44d2-ad11-bdaed391c236" providerId="ADAL" clId="{A61A7B6B-9FDE-654B-8695-C0D7B0C58FD9}" dt="2023-11-26T23:20:33.171" v="1558" actId="478"/>
          <ac:spMkLst>
            <pc:docMk/>
            <pc:sldMk cId="0" sldId="261"/>
            <ac:spMk id="9" creationId="{00000000-0000-0000-0000-000000000000}"/>
          </ac:spMkLst>
        </pc:spChg>
        <pc:spChg chg="del">
          <ac:chgData name="David Holt" userId="15fa7946-1cd0-44d2-ad11-bdaed391c236" providerId="ADAL" clId="{A61A7B6B-9FDE-654B-8695-C0D7B0C58FD9}" dt="2023-11-26T23:20:41.377" v="1561" actId="478"/>
          <ac:spMkLst>
            <pc:docMk/>
            <pc:sldMk cId="0" sldId="261"/>
            <ac:spMk id="10" creationId="{00000000-0000-0000-0000-000000000000}"/>
          </ac:spMkLst>
        </pc:spChg>
        <pc:spChg chg="add mod">
          <ac:chgData name="David Holt" userId="15fa7946-1cd0-44d2-ad11-bdaed391c236" providerId="ADAL" clId="{A61A7B6B-9FDE-654B-8695-C0D7B0C58FD9}" dt="2023-11-26T23:24:16.630" v="1876" actId="255"/>
          <ac:spMkLst>
            <pc:docMk/>
            <pc:sldMk cId="0" sldId="261"/>
            <ac:spMk id="11" creationId="{AD4CFEDB-718C-42DB-0F58-AAEBB119C053}"/>
          </ac:spMkLst>
        </pc:spChg>
        <pc:grpChg chg="del">
          <ac:chgData name="David Holt" userId="15fa7946-1cd0-44d2-ad11-bdaed391c236" providerId="ADAL" clId="{A61A7B6B-9FDE-654B-8695-C0D7B0C58FD9}" dt="2023-11-26T23:20:37.400" v="1560" actId="478"/>
          <ac:grpSpMkLst>
            <pc:docMk/>
            <pc:sldMk cId="0" sldId="261"/>
            <ac:grpSpMk id="4" creationId="{00000000-0000-0000-0000-000000000000}"/>
          </ac:grpSpMkLst>
        </pc:grpChg>
        <pc:grpChg chg="add del">
          <ac:chgData name="David Holt" userId="15fa7946-1cd0-44d2-ad11-bdaed391c236" providerId="ADAL" clId="{A61A7B6B-9FDE-654B-8695-C0D7B0C58FD9}" dt="2023-11-26T23:20:34.990" v="1559" actId="478"/>
          <ac:grpSpMkLst>
            <pc:docMk/>
            <pc:sldMk cId="0" sldId="261"/>
            <ac:grpSpMk id="6" creationId="{00000000-0000-0000-0000-000000000000}"/>
          </ac:grpSpMkLst>
        </pc:grpChg>
        <pc:picChg chg="del">
          <ac:chgData name="David Holt" userId="15fa7946-1cd0-44d2-ad11-bdaed391c236" providerId="ADAL" clId="{A61A7B6B-9FDE-654B-8695-C0D7B0C58FD9}" dt="2023-11-26T23:20:09.467" v="1553" actId="478"/>
          <ac:picMkLst>
            <pc:docMk/>
            <pc:sldMk cId="0" sldId="261"/>
            <ac:picMk id="8" creationId="{00000000-0000-0000-0000-000000000000}"/>
          </ac:picMkLst>
        </pc:picChg>
      </pc:sldChg>
      <pc:sldChg chg="ord">
        <pc:chgData name="David Holt" userId="15fa7946-1cd0-44d2-ad11-bdaed391c236" providerId="ADAL" clId="{A61A7B6B-9FDE-654B-8695-C0D7B0C58FD9}" dt="2023-11-26T21:55:13.861" v="40" actId="20578"/>
        <pc:sldMkLst>
          <pc:docMk/>
          <pc:sldMk cId="0" sldId="262"/>
        </pc:sldMkLst>
      </pc:sldChg>
      <pc:sldChg chg="ord">
        <pc:chgData name="David Holt" userId="15fa7946-1cd0-44d2-ad11-bdaed391c236" providerId="ADAL" clId="{A61A7B6B-9FDE-654B-8695-C0D7B0C58FD9}" dt="2023-11-26T21:55:13.861" v="40" actId="20578"/>
        <pc:sldMkLst>
          <pc:docMk/>
          <pc:sldMk cId="0" sldId="263"/>
        </pc:sldMkLst>
      </pc:sldChg>
      <pc:sldChg chg="ord">
        <pc:chgData name="David Holt" userId="15fa7946-1cd0-44d2-ad11-bdaed391c236" providerId="ADAL" clId="{A61A7B6B-9FDE-654B-8695-C0D7B0C58FD9}" dt="2023-11-26T21:55:13.861" v="40" actId="20578"/>
        <pc:sldMkLst>
          <pc:docMk/>
          <pc:sldMk cId="0" sldId="264"/>
        </pc:sldMkLst>
      </pc:sldChg>
      <pc:sldChg chg="ord">
        <pc:chgData name="David Holt" userId="15fa7946-1cd0-44d2-ad11-bdaed391c236" providerId="ADAL" clId="{A61A7B6B-9FDE-654B-8695-C0D7B0C58FD9}" dt="2023-11-26T21:55:13.861" v="40" actId="20578"/>
        <pc:sldMkLst>
          <pc:docMk/>
          <pc:sldMk cId="0" sldId="265"/>
        </pc:sldMkLst>
      </pc:sldChg>
      <pc:sldChg chg="ord">
        <pc:chgData name="David Holt" userId="15fa7946-1cd0-44d2-ad11-bdaed391c236" providerId="ADAL" clId="{A61A7B6B-9FDE-654B-8695-C0D7B0C58FD9}" dt="2023-11-26T21:54:45.114" v="39" actId="20578"/>
        <pc:sldMkLst>
          <pc:docMk/>
          <pc:sldMk cId="0" sldId="266"/>
        </pc:sldMkLst>
      </pc:sldChg>
      <pc:sldChg chg="new del ord">
        <pc:chgData name="David Holt" userId="15fa7946-1cd0-44d2-ad11-bdaed391c236" providerId="ADAL" clId="{A61A7B6B-9FDE-654B-8695-C0D7B0C58FD9}" dt="2023-11-26T22:11:34.765" v="45" actId="2696"/>
        <pc:sldMkLst>
          <pc:docMk/>
          <pc:sldMk cId="4261555176" sldId="317"/>
        </pc:sldMkLst>
      </pc:sldChg>
      <pc:sldChg chg="addSp delSp modSp add mod ord">
        <pc:chgData name="David Holt" userId="15fa7946-1cd0-44d2-ad11-bdaed391c236" providerId="ADAL" clId="{A61A7B6B-9FDE-654B-8695-C0D7B0C58FD9}" dt="2023-11-26T22:35:48.755" v="678" actId="20577"/>
        <pc:sldMkLst>
          <pc:docMk/>
          <pc:sldMk cId="3057738771" sldId="318"/>
        </pc:sldMkLst>
        <pc:spChg chg="del mod">
          <ac:chgData name="David Holt" userId="15fa7946-1cd0-44d2-ad11-bdaed391c236" providerId="ADAL" clId="{A61A7B6B-9FDE-654B-8695-C0D7B0C58FD9}" dt="2023-11-26T22:12:15.668" v="50" actId="478"/>
          <ac:spMkLst>
            <pc:docMk/>
            <pc:sldMk cId="3057738771" sldId="318"/>
            <ac:spMk id="10" creationId="{00000000-0000-0000-0000-000000000000}"/>
          </ac:spMkLst>
        </pc:spChg>
        <pc:spChg chg="add del">
          <ac:chgData name="David Holt" userId="15fa7946-1cd0-44d2-ad11-bdaed391c236" providerId="ADAL" clId="{A61A7B6B-9FDE-654B-8695-C0D7B0C58FD9}" dt="2023-11-26T22:12:23.869" v="52" actId="22"/>
          <ac:spMkLst>
            <pc:docMk/>
            <pc:sldMk cId="3057738771" sldId="318"/>
            <ac:spMk id="12" creationId="{48FE7E13-54E4-ED4D-8A69-15E4B79A97E5}"/>
          </ac:spMkLst>
        </pc:spChg>
        <pc:spChg chg="add del">
          <ac:chgData name="David Holt" userId="15fa7946-1cd0-44d2-ad11-bdaed391c236" providerId="ADAL" clId="{A61A7B6B-9FDE-654B-8695-C0D7B0C58FD9}" dt="2023-11-26T22:12:29.844" v="54" actId="22"/>
          <ac:spMkLst>
            <pc:docMk/>
            <pc:sldMk cId="3057738771" sldId="318"/>
            <ac:spMk id="14" creationId="{219E5815-D188-6D97-5188-945D756AAE84}"/>
          </ac:spMkLst>
        </pc:spChg>
        <pc:spChg chg="add mod">
          <ac:chgData name="David Holt" userId="15fa7946-1cd0-44d2-ad11-bdaed391c236" providerId="ADAL" clId="{A61A7B6B-9FDE-654B-8695-C0D7B0C58FD9}" dt="2023-11-26T22:32:50.514" v="563" actId="115"/>
          <ac:spMkLst>
            <pc:docMk/>
            <pc:sldMk cId="3057738771" sldId="318"/>
            <ac:spMk id="15" creationId="{3C03B9A1-D5A1-092D-4C05-80FB0586BEA7}"/>
          </ac:spMkLst>
        </pc:spChg>
        <pc:spChg chg="add mod">
          <ac:chgData name="David Holt" userId="15fa7946-1cd0-44d2-ad11-bdaed391c236" providerId="ADAL" clId="{A61A7B6B-9FDE-654B-8695-C0D7B0C58FD9}" dt="2023-11-26T22:35:48.755" v="678" actId="20577"/>
          <ac:spMkLst>
            <pc:docMk/>
            <pc:sldMk cId="3057738771" sldId="318"/>
            <ac:spMk id="16" creationId="{458D60E0-1B6D-6AC4-4AD1-C1FD7C994522}"/>
          </ac:spMkLst>
        </pc:spChg>
        <pc:grpChg chg="mod">
          <ac:chgData name="David Holt" userId="15fa7946-1cd0-44d2-ad11-bdaed391c236" providerId="ADAL" clId="{A61A7B6B-9FDE-654B-8695-C0D7B0C58FD9}" dt="2023-11-26T22:15:34.956" v="83" actId="1076"/>
          <ac:grpSpMkLst>
            <pc:docMk/>
            <pc:sldMk cId="3057738771" sldId="318"/>
            <ac:grpSpMk id="2" creationId="{00000000-0000-0000-0000-000000000000}"/>
          </ac:grpSpMkLst>
        </pc:grpChg>
        <pc:grpChg chg="mod">
          <ac:chgData name="David Holt" userId="15fa7946-1cd0-44d2-ad11-bdaed391c236" providerId="ADAL" clId="{A61A7B6B-9FDE-654B-8695-C0D7B0C58FD9}" dt="2023-11-26T22:15:15.309" v="77" actId="1076"/>
          <ac:grpSpMkLst>
            <pc:docMk/>
            <pc:sldMk cId="3057738771" sldId="318"/>
            <ac:grpSpMk id="4" creationId="{00000000-0000-0000-0000-000000000000}"/>
          </ac:grpSpMkLst>
        </pc:grpChg>
        <pc:grpChg chg="del">
          <ac:chgData name="David Holt" userId="15fa7946-1cd0-44d2-ad11-bdaed391c236" providerId="ADAL" clId="{A61A7B6B-9FDE-654B-8695-C0D7B0C58FD9}" dt="2023-11-26T22:11:38.002" v="46" actId="478"/>
          <ac:grpSpMkLst>
            <pc:docMk/>
            <pc:sldMk cId="3057738771" sldId="318"/>
            <ac:grpSpMk id="6" creationId="{00000000-0000-0000-0000-000000000000}"/>
          </ac:grpSpMkLst>
        </pc:grpChg>
        <pc:picChg chg="mod">
          <ac:chgData name="David Holt" userId="15fa7946-1cd0-44d2-ad11-bdaed391c236" providerId="ADAL" clId="{A61A7B6B-9FDE-654B-8695-C0D7B0C58FD9}" dt="2023-11-26T22:11:51.441" v="47" actId="1076"/>
          <ac:picMkLst>
            <pc:docMk/>
            <pc:sldMk cId="3057738771" sldId="318"/>
            <ac:picMk id="9" creationId="{00000000-0000-0000-0000-000000000000}"/>
          </ac:picMkLst>
        </pc:picChg>
      </pc:sldChg>
      <pc:sldChg chg="modSp add mod modNotesTx">
        <pc:chgData name="David Holt" userId="15fa7946-1cd0-44d2-ad11-bdaed391c236" providerId="ADAL" clId="{A61A7B6B-9FDE-654B-8695-C0D7B0C58FD9}" dt="2023-11-26T22:29:19.040" v="495"/>
        <pc:sldMkLst>
          <pc:docMk/>
          <pc:sldMk cId="2512678705" sldId="319"/>
        </pc:sldMkLst>
        <pc:spChg chg="mod">
          <ac:chgData name="David Holt" userId="15fa7946-1cd0-44d2-ad11-bdaed391c236" providerId="ADAL" clId="{A61A7B6B-9FDE-654B-8695-C0D7B0C58FD9}" dt="2023-11-26T22:22:21.320" v="200" actId="20577"/>
          <ac:spMkLst>
            <pc:docMk/>
            <pc:sldMk cId="2512678705" sldId="319"/>
            <ac:spMk id="15" creationId="{00000000-0000-0000-0000-000000000000}"/>
          </ac:spMkLst>
        </pc:spChg>
        <pc:spChg chg="mod">
          <ac:chgData name="David Holt" userId="15fa7946-1cd0-44d2-ad11-bdaed391c236" providerId="ADAL" clId="{A61A7B6B-9FDE-654B-8695-C0D7B0C58FD9}" dt="2023-11-26T22:22:29.016" v="225" actId="20577"/>
          <ac:spMkLst>
            <pc:docMk/>
            <pc:sldMk cId="2512678705" sldId="319"/>
            <ac:spMk id="16" creationId="{00000000-0000-0000-0000-000000000000}"/>
          </ac:spMkLst>
        </pc:spChg>
        <pc:spChg chg="mod">
          <ac:chgData name="David Holt" userId="15fa7946-1cd0-44d2-ad11-bdaed391c236" providerId="ADAL" clId="{A61A7B6B-9FDE-654B-8695-C0D7B0C58FD9}" dt="2023-11-26T22:23:53.804" v="290" actId="20577"/>
          <ac:spMkLst>
            <pc:docMk/>
            <pc:sldMk cId="2512678705" sldId="319"/>
            <ac:spMk id="17" creationId="{00000000-0000-0000-0000-000000000000}"/>
          </ac:spMkLst>
        </pc:spChg>
        <pc:spChg chg="mod">
          <ac:chgData name="David Holt" userId="15fa7946-1cd0-44d2-ad11-bdaed391c236" providerId="ADAL" clId="{A61A7B6B-9FDE-654B-8695-C0D7B0C58FD9}" dt="2023-11-26T22:24:10.915" v="313" actId="20577"/>
          <ac:spMkLst>
            <pc:docMk/>
            <pc:sldMk cId="2512678705" sldId="319"/>
            <ac:spMk id="18" creationId="{00000000-0000-0000-0000-000000000000}"/>
          </ac:spMkLst>
        </pc:spChg>
        <pc:spChg chg="mod">
          <ac:chgData name="David Holt" userId="15fa7946-1cd0-44d2-ad11-bdaed391c236" providerId="ADAL" clId="{A61A7B6B-9FDE-654B-8695-C0D7B0C58FD9}" dt="2023-11-26T22:20:23.157" v="145" actId="20577"/>
          <ac:spMkLst>
            <pc:docMk/>
            <pc:sldMk cId="2512678705" sldId="319"/>
            <ac:spMk id="20" creationId="{00000000-0000-0000-0000-000000000000}"/>
          </ac:spMkLst>
        </pc:spChg>
        <pc:spChg chg="mod">
          <ac:chgData name="David Holt" userId="15fa7946-1cd0-44d2-ad11-bdaed391c236" providerId="ADAL" clId="{A61A7B6B-9FDE-654B-8695-C0D7B0C58FD9}" dt="2023-11-26T22:26:17.665" v="494" actId="20577"/>
          <ac:spMkLst>
            <pc:docMk/>
            <pc:sldMk cId="2512678705" sldId="319"/>
            <ac:spMk id="21" creationId="{00000000-0000-0000-0000-000000000000}"/>
          </ac:spMkLst>
        </pc:spChg>
        <pc:grpChg chg="mod">
          <ac:chgData name="David Holt" userId="15fa7946-1cd0-44d2-ad11-bdaed391c236" providerId="ADAL" clId="{A61A7B6B-9FDE-654B-8695-C0D7B0C58FD9}" dt="2023-11-26T22:25:22.509" v="418" actId="1076"/>
          <ac:grpSpMkLst>
            <pc:docMk/>
            <pc:sldMk cId="2512678705" sldId="319"/>
            <ac:grpSpMk id="2" creationId="{00000000-0000-0000-0000-000000000000}"/>
          </ac:grpSpMkLst>
        </pc:grpChg>
      </pc:sldChg>
      <pc:sldChg chg="add del ord setBg">
        <pc:chgData name="David Holt" userId="15fa7946-1cd0-44d2-ad11-bdaed391c236" providerId="ADAL" clId="{A61A7B6B-9FDE-654B-8695-C0D7B0C58FD9}" dt="2023-11-26T22:19:40.680" v="87" actId="2696"/>
        <pc:sldMkLst>
          <pc:docMk/>
          <pc:sldMk cId="3846099518" sldId="319"/>
        </pc:sldMkLst>
      </pc:sldChg>
      <pc:sldChg chg="add">
        <pc:chgData name="David Holt" userId="15fa7946-1cd0-44d2-ad11-bdaed391c236" providerId="ADAL" clId="{A61A7B6B-9FDE-654B-8695-C0D7B0C58FD9}" dt="2023-11-26T22:29:41.019" v="496" actId="2890"/>
        <pc:sldMkLst>
          <pc:docMk/>
          <pc:sldMk cId="4002623691" sldId="320"/>
        </pc:sldMkLst>
      </pc:sldChg>
      <pc:sldChg chg="add">
        <pc:chgData name="David Holt" userId="15fa7946-1cd0-44d2-ad11-bdaed391c236" providerId="ADAL" clId="{A61A7B6B-9FDE-654B-8695-C0D7B0C58FD9}" dt="2023-11-26T23:20:05.671" v="1552" actId="2890"/>
        <pc:sldMkLst>
          <pc:docMk/>
          <pc:sldMk cId="791838204" sldId="321"/>
        </pc:sldMkLst>
      </pc:sldChg>
      <pc:sldChg chg="modSp add mod ord">
        <pc:chgData name="David Holt" userId="15fa7946-1cd0-44d2-ad11-bdaed391c236" providerId="ADAL" clId="{A61A7B6B-9FDE-654B-8695-C0D7B0C58FD9}" dt="2023-11-26T23:27:55.881" v="2251" actId="20578"/>
        <pc:sldMkLst>
          <pc:docMk/>
          <pc:sldMk cId="749175749" sldId="322"/>
        </pc:sldMkLst>
        <pc:spChg chg="mod">
          <ac:chgData name="David Holt" userId="15fa7946-1cd0-44d2-ad11-bdaed391c236" providerId="ADAL" clId="{A61A7B6B-9FDE-654B-8695-C0D7B0C58FD9}" dt="2023-11-26T23:25:59.604" v="2059" actId="1076"/>
          <ac:spMkLst>
            <pc:docMk/>
            <pc:sldMk cId="749175749" sldId="322"/>
            <ac:spMk id="15" creationId="{3C03B9A1-D5A1-092D-4C05-80FB0586BEA7}"/>
          </ac:spMkLst>
        </pc:spChg>
        <pc:spChg chg="mod">
          <ac:chgData name="David Holt" userId="15fa7946-1cd0-44d2-ad11-bdaed391c236" providerId="ADAL" clId="{A61A7B6B-9FDE-654B-8695-C0D7B0C58FD9}" dt="2023-11-26T23:27:47.539" v="2250" actId="20577"/>
          <ac:spMkLst>
            <pc:docMk/>
            <pc:sldMk cId="749175749" sldId="322"/>
            <ac:spMk id="16" creationId="{458D60E0-1B6D-6AC4-4AD1-C1FD7C994522}"/>
          </ac:spMkLst>
        </pc:spChg>
      </pc:sldChg>
      <pc:sldChg chg="modSp add mod">
        <pc:chgData name="David Holt" userId="15fa7946-1cd0-44d2-ad11-bdaed391c236" providerId="ADAL" clId="{A61A7B6B-9FDE-654B-8695-C0D7B0C58FD9}" dt="2023-11-26T23:28:47.861" v="2295" actId="20577"/>
        <pc:sldMkLst>
          <pc:docMk/>
          <pc:sldMk cId="3293657491" sldId="323"/>
        </pc:sldMkLst>
        <pc:spChg chg="mod">
          <ac:chgData name="David Holt" userId="15fa7946-1cd0-44d2-ad11-bdaed391c236" providerId="ADAL" clId="{A61A7B6B-9FDE-654B-8695-C0D7B0C58FD9}" dt="2023-11-26T23:28:21.683" v="2263" actId="20577"/>
          <ac:spMkLst>
            <pc:docMk/>
            <pc:sldMk cId="3293657491" sldId="323"/>
            <ac:spMk id="15" creationId="{3C03B9A1-D5A1-092D-4C05-80FB0586BEA7}"/>
          </ac:spMkLst>
        </pc:spChg>
        <pc:spChg chg="mod">
          <ac:chgData name="David Holt" userId="15fa7946-1cd0-44d2-ad11-bdaed391c236" providerId="ADAL" clId="{A61A7B6B-9FDE-654B-8695-C0D7B0C58FD9}" dt="2023-11-26T23:28:47.861" v="2295" actId="20577"/>
          <ac:spMkLst>
            <pc:docMk/>
            <pc:sldMk cId="3293657491" sldId="323"/>
            <ac:spMk id="16" creationId="{458D60E0-1B6D-6AC4-4AD1-C1FD7C994522}"/>
          </ac:spMkLst>
        </pc:spChg>
      </pc:sldChg>
      <pc:sldChg chg="add mod modShow">
        <pc:chgData name="David Holt" userId="15fa7946-1cd0-44d2-ad11-bdaed391c236" providerId="ADAL" clId="{A61A7B6B-9FDE-654B-8695-C0D7B0C58FD9}" dt="2023-11-28T15:11:07.786" v="3515" actId="729"/>
        <pc:sldMkLst>
          <pc:docMk/>
          <pc:sldMk cId="0" sldId="324"/>
        </pc:sldMkLst>
      </pc:sldChg>
      <pc:sldChg chg="addSp modSp new del mod modShow">
        <pc:chgData name="David Holt" userId="15fa7946-1cd0-44d2-ad11-bdaed391c236" providerId="ADAL" clId="{A61A7B6B-9FDE-654B-8695-C0D7B0C58FD9}" dt="2023-11-28T14:50:24.711" v="3137" actId="2696"/>
        <pc:sldMkLst>
          <pc:docMk/>
          <pc:sldMk cId="451504912" sldId="324"/>
        </pc:sldMkLst>
        <pc:spChg chg="add mod">
          <ac:chgData name="David Holt" userId="15fa7946-1cd0-44d2-ad11-bdaed391c236" providerId="ADAL" clId="{A61A7B6B-9FDE-654B-8695-C0D7B0C58FD9}" dt="2023-11-28T14:19:33.622" v="2329" actId="113"/>
          <ac:spMkLst>
            <pc:docMk/>
            <pc:sldMk cId="451504912" sldId="324"/>
            <ac:spMk id="3" creationId="{10C018CD-72DF-94E3-F814-AAD3855D9012}"/>
          </ac:spMkLst>
        </pc:spChg>
      </pc:sldChg>
      <pc:sldChg chg="addSp modSp new del mod ord modShow">
        <pc:chgData name="David Holt" userId="15fa7946-1cd0-44d2-ad11-bdaed391c236" providerId="ADAL" clId="{A61A7B6B-9FDE-654B-8695-C0D7B0C58FD9}" dt="2023-11-28T14:49:57.078" v="3133" actId="2696"/>
        <pc:sldMkLst>
          <pc:docMk/>
          <pc:sldMk cId="1401247766" sldId="325"/>
        </pc:sldMkLst>
        <pc:spChg chg="add mod">
          <ac:chgData name="David Holt" userId="15fa7946-1cd0-44d2-ad11-bdaed391c236" providerId="ADAL" clId="{A61A7B6B-9FDE-654B-8695-C0D7B0C58FD9}" dt="2023-11-28T14:20:35.591" v="2334" actId="1076"/>
          <ac:spMkLst>
            <pc:docMk/>
            <pc:sldMk cId="1401247766" sldId="325"/>
            <ac:spMk id="3" creationId="{88F860A8-4CFF-4A5C-3B46-F17F6FF5229E}"/>
          </ac:spMkLst>
        </pc:spChg>
      </pc:sldChg>
      <pc:sldChg chg="addSp modSp new mod modShow">
        <pc:chgData name="David Holt" userId="15fa7946-1cd0-44d2-ad11-bdaed391c236" providerId="ADAL" clId="{A61A7B6B-9FDE-654B-8695-C0D7B0C58FD9}" dt="2023-11-28T14:25:04.234" v="3086" actId="729"/>
        <pc:sldMkLst>
          <pc:docMk/>
          <pc:sldMk cId="814429038" sldId="326"/>
        </pc:sldMkLst>
        <pc:spChg chg="add mod">
          <ac:chgData name="David Holt" userId="15fa7946-1cd0-44d2-ad11-bdaed391c236" providerId="ADAL" clId="{A61A7B6B-9FDE-654B-8695-C0D7B0C58FD9}" dt="2023-11-28T14:24:51.312" v="3085" actId="20577"/>
          <ac:spMkLst>
            <pc:docMk/>
            <pc:sldMk cId="814429038" sldId="326"/>
            <ac:spMk id="2" creationId="{57667D8D-A01F-837D-4413-295934C32E88}"/>
          </ac:spMkLst>
        </pc:spChg>
      </pc:sldChg>
      <pc:sldChg chg="add mod modShow">
        <pc:chgData name="David Holt" userId="15fa7946-1cd0-44d2-ad11-bdaed391c236" providerId="ADAL" clId="{A61A7B6B-9FDE-654B-8695-C0D7B0C58FD9}" dt="2023-11-28T15:12:08.580" v="3517" actId="729"/>
        <pc:sldMkLst>
          <pc:docMk/>
          <pc:sldMk cId="0" sldId="327"/>
        </pc:sldMkLst>
      </pc:sldChg>
      <pc:sldChg chg="addSp modSp new del mod modShow">
        <pc:chgData name="David Holt" userId="15fa7946-1cd0-44d2-ad11-bdaed391c236" providerId="ADAL" clId="{A61A7B6B-9FDE-654B-8695-C0D7B0C58FD9}" dt="2023-11-28T14:53:41.285" v="3180" actId="2696"/>
        <pc:sldMkLst>
          <pc:docMk/>
          <pc:sldMk cId="3471352328" sldId="327"/>
        </pc:sldMkLst>
        <pc:spChg chg="add mod">
          <ac:chgData name="David Holt" userId="15fa7946-1cd0-44d2-ad11-bdaed391c236" providerId="ADAL" clId="{A61A7B6B-9FDE-654B-8695-C0D7B0C58FD9}" dt="2023-11-28T14:42:32.563" v="3106" actId="12"/>
          <ac:spMkLst>
            <pc:docMk/>
            <pc:sldMk cId="3471352328" sldId="327"/>
            <ac:spMk id="3" creationId="{E657EF78-3A30-C46C-4E93-C8B2C70E5547}"/>
          </ac:spMkLst>
        </pc:spChg>
      </pc:sldChg>
      <pc:sldChg chg="addSp modSp new del mod">
        <pc:chgData name="David Holt" userId="15fa7946-1cd0-44d2-ad11-bdaed391c236" providerId="ADAL" clId="{A61A7B6B-9FDE-654B-8695-C0D7B0C58FD9}" dt="2023-11-28T14:55:11.409" v="3207" actId="2696"/>
        <pc:sldMkLst>
          <pc:docMk/>
          <pc:sldMk cId="3448608073" sldId="328"/>
        </pc:sldMkLst>
        <pc:spChg chg="add mod">
          <ac:chgData name="David Holt" userId="15fa7946-1cd0-44d2-ad11-bdaed391c236" providerId="ADAL" clId="{A61A7B6B-9FDE-654B-8695-C0D7B0C58FD9}" dt="2023-11-28T14:46:36.793" v="3109" actId="14100"/>
          <ac:spMkLst>
            <pc:docMk/>
            <pc:sldMk cId="3448608073" sldId="328"/>
            <ac:spMk id="2" creationId="{9506CD58-574B-5018-4975-FBBE1D8DA667}"/>
          </ac:spMkLst>
        </pc:spChg>
        <pc:spChg chg="add mod">
          <ac:chgData name="David Holt" userId="15fa7946-1cd0-44d2-ad11-bdaed391c236" providerId="ADAL" clId="{A61A7B6B-9FDE-654B-8695-C0D7B0C58FD9}" dt="2023-11-28T14:46:55.352" v="3113" actId="255"/>
          <ac:spMkLst>
            <pc:docMk/>
            <pc:sldMk cId="3448608073" sldId="328"/>
            <ac:spMk id="3" creationId="{759576C7-645D-4B4C-28F8-5ECE36502BD6}"/>
          </ac:spMkLst>
        </pc:spChg>
      </pc:sldChg>
      <pc:sldChg chg="add del">
        <pc:chgData name="David Holt" userId="15fa7946-1cd0-44d2-ad11-bdaed391c236" providerId="ADAL" clId="{A61A7B6B-9FDE-654B-8695-C0D7B0C58FD9}" dt="2023-11-28T14:48:40.542" v="3115" actId="2696"/>
        <pc:sldMkLst>
          <pc:docMk/>
          <pc:sldMk cId="2121542407" sldId="329"/>
        </pc:sldMkLst>
      </pc:sldChg>
      <pc:sldChg chg="addSp delSp modSp add mod">
        <pc:chgData name="David Holt" userId="15fa7946-1cd0-44d2-ad11-bdaed391c236" providerId="ADAL" clId="{A61A7B6B-9FDE-654B-8695-C0D7B0C58FD9}" dt="2023-11-28T14:49:31.749" v="3131" actId="113"/>
        <pc:sldMkLst>
          <pc:docMk/>
          <pc:sldMk cId="2468645340" sldId="329"/>
        </pc:sldMkLst>
        <pc:spChg chg="add mod">
          <ac:chgData name="David Holt" userId="15fa7946-1cd0-44d2-ad11-bdaed391c236" providerId="ADAL" clId="{A61A7B6B-9FDE-654B-8695-C0D7B0C58FD9}" dt="2023-11-28T14:49:31.749" v="3131" actId="113"/>
          <ac:spMkLst>
            <pc:docMk/>
            <pc:sldMk cId="2468645340" sldId="329"/>
            <ac:spMk id="6" creationId="{9A8A9C55-535E-CC41-7302-B2DEEB368F5B}"/>
          </ac:spMkLst>
        </pc:spChg>
        <pc:spChg chg="mod">
          <ac:chgData name="David Holt" userId="15fa7946-1cd0-44d2-ad11-bdaed391c236" providerId="ADAL" clId="{A61A7B6B-9FDE-654B-8695-C0D7B0C58FD9}" dt="2023-11-28T14:49:22.645" v="3129" actId="20577"/>
          <ac:spMkLst>
            <pc:docMk/>
            <pc:sldMk cId="2468645340" sldId="329"/>
            <ac:spMk id="15" creationId="{3C03B9A1-D5A1-092D-4C05-80FB0586BEA7}"/>
          </ac:spMkLst>
        </pc:spChg>
        <pc:spChg chg="del">
          <ac:chgData name="David Holt" userId="15fa7946-1cd0-44d2-ad11-bdaed391c236" providerId="ADAL" clId="{A61A7B6B-9FDE-654B-8695-C0D7B0C58FD9}" dt="2023-11-28T14:49:06.095" v="3118" actId="478"/>
          <ac:spMkLst>
            <pc:docMk/>
            <pc:sldMk cId="2468645340" sldId="329"/>
            <ac:spMk id="16" creationId="{458D60E0-1B6D-6AC4-4AD1-C1FD7C994522}"/>
          </ac:spMkLst>
        </pc:spChg>
      </pc:sldChg>
      <pc:sldChg chg="addSp delSp modSp add mod">
        <pc:chgData name="David Holt" userId="15fa7946-1cd0-44d2-ad11-bdaed391c236" providerId="ADAL" clId="{A61A7B6B-9FDE-654B-8695-C0D7B0C58FD9}" dt="2023-11-28T14:50:13.837" v="3136" actId="1076"/>
        <pc:sldMkLst>
          <pc:docMk/>
          <pc:sldMk cId="1196328073" sldId="330"/>
        </pc:sldMkLst>
        <pc:spChg chg="del">
          <ac:chgData name="David Holt" userId="15fa7946-1cd0-44d2-ad11-bdaed391c236" providerId="ADAL" clId="{A61A7B6B-9FDE-654B-8695-C0D7B0C58FD9}" dt="2023-11-28T14:50:06.031" v="3134" actId="478"/>
          <ac:spMkLst>
            <pc:docMk/>
            <pc:sldMk cId="1196328073" sldId="330"/>
            <ac:spMk id="6" creationId="{9A8A9C55-535E-CC41-7302-B2DEEB368F5B}"/>
          </ac:spMkLst>
        </pc:spChg>
        <pc:spChg chg="add mod">
          <ac:chgData name="David Holt" userId="15fa7946-1cd0-44d2-ad11-bdaed391c236" providerId="ADAL" clId="{A61A7B6B-9FDE-654B-8695-C0D7B0C58FD9}" dt="2023-11-28T14:50:13.837" v="3136" actId="1076"/>
          <ac:spMkLst>
            <pc:docMk/>
            <pc:sldMk cId="1196328073" sldId="330"/>
            <ac:spMk id="8" creationId="{FA158EAA-CFEE-971E-8176-3A7A12416F54}"/>
          </ac:spMkLst>
        </pc:spChg>
      </pc:sldChg>
      <pc:sldChg chg="addSp delSp modSp add mod">
        <pc:chgData name="David Holt" userId="15fa7946-1cd0-44d2-ad11-bdaed391c236" providerId="ADAL" clId="{A61A7B6B-9FDE-654B-8695-C0D7B0C58FD9}" dt="2023-11-28T14:51:11.970" v="3179" actId="20577"/>
        <pc:sldMkLst>
          <pc:docMk/>
          <pc:sldMk cId="4089266836" sldId="331"/>
        </pc:sldMkLst>
        <pc:spChg chg="add mod">
          <ac:chgData name="David Holt" userId="15fa7946-1cd0-44d2-ad11-bdaed391c236" providerId="ADAL" clId="{A61A7B6B-9FDE-654B-8695-C0D7B0C58FD9}" dt="2023-11-28T14:51:11.970" v="3179" actId="20577"/>
          <ac:spMkLst>
            <pc:docMk/>
            <pc:sldMk cId="4089266836" sldId="331"/>
            <ac:spMk id="6" creationId="{9D2D32F0-1A73-2F67-C721-6E9CEBFEB8B0}"/>
          </ac:spMkLst>
        </pc:spChg>
        <pc:spChg chg="del">
          <ac:chgData name="David Holt" userId="15fa7946-1cd0-44d2-ad11-bdaed391c236" providerId="ADAL" clId="{A61A7B6B-9FDE-654B-8695-C0D7B0C58FD9}" dt="2023-11-28T14:50:35.538" v="3139" actId="478"/>
          <ac:spMkLst>
            <pc:docMk/>
            <pc:sldMk cId="4089266836" sldId="331"/>
            <ac:spMk id="8" creationId="{FA158EAA-CFEE-971E-8176-3A7A12416F54}"/>
          </ac:spMkLst>
        </pc:spChg>
      </pc:sldChg>
      <pc:sldChg chg="addSp delSp modSp add mod">
        <pc:chgData name="David Holt" userId="15fa7946-1cd0-44d2-ad11-bdaed391c236" providerId="ADAL" clId="{A61A7B6B-9FDE-654B-8695-C0D7B0C58FD9}" dt="2023-11-28T14:54:51.734" v="3206" actId="20577"/>
        <pc:sldMkLst>
          <pc:docMk/>
          <pc:sldMk cId="1038163402" sldId="332"/>
        </pc:sldMkLst>
        <pc:spChg chg="del">
          <ac:chgData name="David Holt" userId="15fa7946-1cd0-44d2-ad11-bdaed391c236" providerId="ADAL" clId="{A61A7B6B-9FDE-654B-8695-C0D7B0C58FD9}" dt="2023-11-28T14:54:01.522" v="3182" actId="478"/>
          <ac:spMkLst>
            <pc:docMk/>
            <pc:sldMk cId="1038163402" sldId="332"/>
            <ac:spMk id="6" creationId="{9D2D32F0-1A73-2F67-C721-6E9CEBFEB8B0}"/>
          </ac:spMkLst>
        </pc:spChg>
        <pc:spChg chg="add mod">
          <ac:chgData name="David Holt" userId="15fa7946-1cd0-44d2-ad11-bdaed391c236" providerId="ADAL" clId="{A61A7B6B-9FDE-654B-8695-C0D7B0C58FD9}" dt="2023-11-28T14:54:12.637" v="3186" actId="1076"/>
          <ac:spMkLst>
            <pc:docMk/>
            <pc:sldMk cId="1038163402" sldId="332"/>
            <ac:spMk id="7" creationId="{3FB2425B-BA53-D5DC-7D20-5D7EED0A5FFE}"/>
          </ac:spMkLst>
        </pc:spChg>
        <pc:spChg chg="add del mod">
          <ac:chgData name="David Holt" userId="15fa7946-1cd0-44d2-ad11-bdaed391c236" providerId="ADAL" clId="{A61A7B6B-9FDE-654B-8695-C0D7B0C58FD9}" dt="2023-11-28T14:54:21.766" v="3188" actId="478"/>
          <ac:spMkLst>
            <pc:docMk/>
            <pc:sldMk cId="1038163402" sldId="332"/>
            <ac:spMk id="8" creationId="{A90A925F-C510-C093-D68F-201448FDA2E4}"/>
          </ac:spMkLst>
        </pc:spChg>
        <pc:spChg chg="add mod">
          <ac:chgData name="David Holt" userId="15fa7946-1cd0-44d2-ad11-bdaed391c236" providerId="ADAL" clId="{A61A7B6B-9FDE-654B-8695-C0D7B0C58FD9}" dt="2023-11-28T14:54:51.734" v="3206" actId="20577"/>
          <ac:spMkLst>
            <pc:docMk/>
            <pc:sldMk cId="1038163402" sldId="332"/>
            <ac:spMk id="10" creationId="{43819B1D-C3DC-8681-C584-03B9744D4B51}"/>
          </ac:spMkLst>
        </pc:spChg>
        <pc:grpChg chg="mod">
          <ac:chgData name="David Holt" userId="15fa7946-1cd0-44d2-ad11-bdaed391c236" providerId="ADAL" clId="{A61A7B6B-9FDE-654B-8695-C0D7B0C58FD9}" dt="2023-11-28T14:54:07.220" v="3185" actId="1076"/>
          <ac:grpSpMkLst>
            <pc:docMk/>
            <pc:sldMk cId="1038163402" sldId="332"/>
            <ac:grpSpMk id="4" creationId="{00000000-0000-0000-0000-000000000000}"/>
          </ac:grpSpMkLst>
        </pc:grpChg>
      </pc:sldChg>
      <pc:sldChg chg="addSp delSp modSp add mod">
        <pc:chgData name="David Holt" userId="15fa7946-1cd0-44d2-ad11-bdaed391c236" providerId="ADAL" clId="{A61A7B6B-9FDE-654B-8695-C0D7B0C58FD9}" dt="2023-11-28T14:57:08.204" v="3256" actId="113"/>
        <pc:sldMkLst>
          <pc:docMk/>
          <pc:sldMk cId="1828148677" sldId="333"/>
        </pc:sldMkLst>
        <pc:spChg chg="add del mod">
          <ac:chgData name="David Holt" userId="15fa7946-1cd0-44d2-ad11-bdaed391c236" providerId="ADAL" clId="{A61A7B6B-9FDE-654B-8695-C0D7B0C58FD9}" dt="2023-11-28T14:56:52.196" v="3253" actId="478"/>
          <ac:spMkLst>
            <pc:docMk/>
            <pc:sldMk cId="1828148677" sldId="333"/>
            <ac:spMk id="6" creationId="{A691B97F-89AB-4FD6-438B-90F9BEC6A572}"/>
          </ac:spMkLst>
        </pc:spChg>
        <pc:spChg chg="mod">
          <ac:chgData name="David Holt" userId="15fa7946-1cd0-44d2-ad11-bdaed391c236" providerId="ADAL" clId="{A61A7B6B-9FDE-654B-8695-C0D7B0C58FD9}" dt="2023-11-28T14:57:08.204" v="3256" actId="113"/>
          <ac:spMkLst>
            <pc:docMk/>
            <pc:sldMk cId="1828148677" sldId="333"/>
            <ac:spMk id="7" creationId="{3FB2425B-BA53-D5DC-7D20-5D7EED0A5FFE}"/>
          </ac:spMkLst>
        </pc:spChg>
        <pc:spChg chg="add mod">
          <ac:chgData name="David Holt" userId="15fa7946-1cd0-44d2-ad11-bdaed391c236" providerId="ADAL" clId="{A61A7B6B-9FDE-654B-8695-C0D7B0C58FD9}" dt="2023-11-28T14:57:04.132" v="3255" actId="1076"/>
          <ac:spMkLst>
            <pc:docMk/>
            <pc:sldMk cId="1828148677" sldId="333"/>
            <ac:spMk id="8" creationId="{6579172A-E1CB-7F6B-E2E4-3B89F19EAD72}"/>
          </ac:spMkLst>
        </pc:spChg>
        <pc:spChg chg="del">
          <ac:chgData name="David Holt" userId="15fa7946-1cd0-44d2-ad11-bdaed391c236" providerId="ADAL" clId="{A61A7B6B-9FDE-654B-8695-C0D7B0C58FD9}" dt="2023-11-28T14:55:40.696" v="3246" actId="478"/>
          <ac:spMkLst>
            <pc:docMk/>
            <pc:sldMk cId="1828148677" sldId="333"/>
            <ac:spMk id="10" creationId="{43819B1D-C3DC-8681-C584-03B9744D4B51}"/>
          </ac:spMkLst>
        </pc:spChg>
        <pc:grpChg chg="mod">
          <ac:chgData name="David Holt" userId="15fa7946-1cd0-44d2-ad11-bdaed391c236" providerId="ADAL" clId="{A61A7B6B-9FDE-654B-8695-C0D7B0C58FD9}" dt="2023-11-28T14:56:31.176" v="3252" actId="1076"/>
          <ac:grpSpMkLst>
            <pc:docMk/>
            <pc:sldMk cId="1828148677" sldId="333"/>
            <ac:grpSpMk id="4" creationId="{00000000-0000-0000-0000-000000000000}"/>
          </ac:grpSpMkLst>
        </pc:grpChg>
      </pc:sldChg>
      <pc:sldChg chg="addSp delSp modSp add mod ord">
        <pc:chgData name="David Holt" userId="15fa7946-1cd0-44d2-ad11-bdaed391c236" providerId="ADAL" clId="{A61A7B6B-9FDE-654B-8695-C0D7B0C58FD9}" dt="2023-11-28T15:00:12.086" v="3432" actId="20577"/>
        <pc:sldMkLst>
          <pc:docMk/>
          <pc:sldMk cId="2862994874" sldId="334"/>
        </pc:sldMkLst>
        <pc:spChg chg="add mod">
          <ac:chgData name="David Holt" userId="15fa7946-1cd0-44d2-ad11-bdaed391c236" providerId="ADAL" clId="{A61A7B6B-9FDE-654B-8695-C0D7B0C58FD9}" dt="2023-11-28T15:00:12.086" v="3432" actId="20577"/>
          <ac:spMkLst>
            <pc:docMk/>
            <pc:sldMk cId="2862994874" sldId="334"/>
            <ac:spMk id="6" creationId="{7E18471B-84FA-58B9-1097-1FFF8DF9FD25}"/>
          </ac:spMkLst>
        </pc:spChg>
        <pc:spChg chg="del">
          <ac:chgData name="David Holt" userId="15fa7946-1cd0-44d2-ad11-bdaed391c236" providerId="ADAL" clId="{A61A7B6B-9FDE-654B-8695-C0D7B0C58FD9}" dt="2023-11-28T14:58:03.309" v="3269" actId="478"/>
          <ac:spMkLst>
            <pc:docMk/>
            <pc:sldMk cId="2862994874" sldId="334"/>
            <ac:spMk id="7" creationId="{3FB2425B-BA53-D5DC-7D20-5D7EED0A5FFE}"/>
          </ac:spMkLst>
        </pc:spChg>
        <pc:spChg chg="del">
          <ac:chgData name="David Holt" userId="15fa7946-1cd0-44d2-ad11-bdaed391c236" providerId="ADAL" clId="{A61A7B6B-9FDE-654B-8695-C0D7B0C58FD9}" dt="2023-11-28T14:58:06.291" v="3270" actId="478"/>
          <ac:spMkLst>
            <pc:docMk/>
            <pc:sldMk cId="2862994874" sldId="334"/>
            <ac:spMk id="8" creationId="{6579172A-E1CB-7F6B-E2E4-3B89F19EAD72}"/>
          </ac:spMkLst>
        </pc:spChg>
        <pc:spChg chg="mod">
          <ac:chgData name="David Holt" userId="15fa7946-1cd0-44d2-ad11-bdaed391c236" providerId="ADAL" clId="{A61A7B6B-9FDE-654B-8695-C0D7B0C58FD9}" dt="2023-11-28T14:57:49.768" v="3268" actId="20577"/>
          <ac:spMkLst>
            <pc:docMk/>
            <pc:sldMk cId="2862994874" sldId="334"/>
            <ac:spMk id="15" creationId="{3C03B9A1-D5A1-092D-4C05-80FB0586BEA7}"/>
          </ac:spMkLst>
        </pc:spChg>
      </pc:sldChg>
      <pc:sldChg chg="addSp delSp modSp add mod">
        <pc:chgData name="David Holt" userId="15fa7946-1cd0-44d2-ad11-bdaed391c236" providerId="ADAL" clId="{A61A7B6B-9FDE-654B-8695-C0D7B0C58FD9}" dt="2023-11-28T15:05:03.799" v="3503" actId="14100"/>
        <pc:sldMkLst>
          <pc:docMk/>
          <pc:sldMk cId="3979723424" sldId="335"/>
        </pc:sldMkLst>
        <pc:spChg chg="del">
          <ac:chgData name="David Holt" userId="15fa7946-1cd0-44d2-ad11-bdaed391c236" providerId="ADAL" clId="{A61A7B6B-9FDE-654B-8695-C0D7B0C58FD9}" dt="2023-11-28T15:00:47.945" v="3434" actId="478"/>
          <ac:spMkLst>
            <pc:docMk/>
            <pc:sldMk cId="3979723424" sldId="335"/>
            <ac:spMk id="6" creationId="{7E18471B-84FA-58B9-1097-1FFF8DF9FD25}"/>
          </ac:spMkLst>
        </pc:spChg>
        <pc:spChg chg="add mod">
          <ac:chgData name="David Holt" userId="15fa7946-1cd0-44d2-ad11-bdaed391c236" providerId="ADAL" clId="{A61A7B6B-9FDE-654B-8695-C0D7B0C58FD9}" dt="2023-11-28T15:01:59.916" v="3444" actId="1076"/>
          <ac:spMkLst>
            <pc:docMk/>
            <pc:sldMk cId="3979723424" sldId="335"/>
            <ac:spMk id="7" creationId="{268CF367-F972-17E9-9CB7-26801029525D}"/>
          </ac:spMkLst>
        </pc:spChg>
        <pc:spChg chg="add del mod">
          <ac:chgData name="David Holt" userId="15fa7946-1cd0-44d2-ad11-bdaed391c236" providerId="ADAL" clId="{A61A7B6B-9FDE-654B-8695-C0D7B0C58FD9}" dt="2023-11-28T15:01:30.528" v="3439" actId="478"/>
          <ac:spMkLst>
            <pc:docMk/>
            <pc:sldMk cId="3979723424" sldId="335"/>
            <ac:spMk id="8" creationId="{8F8FC214-4F8B-CCD0-FA13-22BAC3280D85}"/>
          </ac:spMkLst>
        </pc:spChg>
        <pc:spChg chg="add del mod">
          <ac:chgData name="David Holt" userId="15fa7946-1cd0-44d2-ad11-bdaed391c236" providerId="ADAL" clId="{A61A7B6B-9FDE-654B-8695-C0D7B0C58FD9}" dt="2023-11-28T15:01:39.393" v="3441" actId="478"/>
          <ac:spMkLst>
            <pc:docMk/>
            <pc:sldMk cId="3979723424" sldId="335"/>
            <ac:spMk id="10" creationId="{6BD63682-B840-7237-F5EA-F3B64014F6B9}"/>
          </ac:spMkLst>
        </pc:spChg>
        <pc:spChg chg="add mod">
          <ac:chgData name="David Holt" userId="15fa7946-1cd0-44d2-ad11-bdaed391c236" providerId="ADAL" clId="{A61A7B6B-9FDE-654B-8695-C0D7B0C58FD9}" dt="2023-11-28T15:05:03.799" v="3503" actId="14100"/>
          <ac:spMkLst>
            <pc:docMk/>
            <pc:sldMk cId="3979723424" sldId="335"/>
            <ac:spMk id="11" creationId="{3FA7948A-BAD2-3759-DFBC-697F810263F4}"/>
          </ac:spMkLst>
        </pc:spChg>
        <pc:picChg chg="add mod">
          <ac:chgData name="David Holt" userId="15fa7946-1cd0-44d2-ad11-bdaed391c236" providerId="ADAL" clId="{A61A7B6B-9FDE-654B-8695-C0D7B0C58FD9}" dt="2023-11-28T15:02:17.082" v="3448" actId="1076"/>
          <ac:picMkLst>
            <pc:docMk/>
            <pc:sldMk cId="3979723424" sldId="335"/>
            <ac:picMk id="12" creationId="{493CB919-741A-DD87-BD75-41B3FB2557FC}"/>
          </ac:picMkLst>
        </pc:picChg>
        <pc:picChg chg="add mod">
          <ac:chgData name="David Holt" userId="15fa7946-1cd0-44d2-ad11-bdaed391c236" providerId="ADAL" clId="{A61A7B6B-9FDE-654B-8695-C0D7B0C58FD9}" dt="2023-11-28T15:02:30.240" v="3450" actId="1076"/>
          <ac:picMkLst>
            <pc:docMk/>
            <pc:sldMk cId="3979723424" sldId="335"/>
            <ac:picMk id="13" creationId="{A334F31D-192D-84C1-CB38-C251E44BD22C}"/>
          </ac:picMkLst>
        </pc:picChg>
        <pc:picChg chg="add mod">
          <ac:chgData name="David Holt" userId="15fa7946-1cd0-44d2-ad11-bdaed391c236" providerId="ADAL" clId="{A61A7B6B-9FDE-654B-8695-C0D7B0C58FD9}" dt="2023-11-28T15:02:45.411" v="3453" actId="14100"/>
          <ac:picMkLst>
            <pc:docMk/>
            <pc:sldMk cId="3979723424" sldId="335"/>
            <ac:picMk id="14" creationId="{A9F3767E-5A2D-3390-4584-932A89352508}"/>
          </ac:picMkLst>
        </pc:picChg>
        <pc:picChg chg="add del mod">
          <ac:chgData name="David Holt" userId="15fa7946-1cd0-44d2-ad11-bdaed391c236" providerId="ADAL" clId="{A61A7B6B-9FDE-654B-8695-C0D7B0C58FD9}" dt="2023-11-28T15:04:35.660" v="3490" actId="478"/>
          <ac:picMkLst>
            <pc:docMk/>
            <pc:sldMk cId="3979723424" sldId="335"/>
            <ac:picMk id="16" creationId="{F404E340-F248-ACA6-707E-CF55EFC6D9D8}"/>
          </ac:picMkLst>
        </pc:picChg>
        <pc:picChg chg="add mod">
          <ac:chgData name="David Holt" userId="15fa7946-1cd0-44d2-ad11-bdaed391c236" providerId="ADAL" clId="{A61A7B6B-9FDE-654B-8695-C0D7B0C58FD9}" dt="2023-11-28T15:03:16.365" v="3457" actId="1076"/>
          <ac:picMkLst>
            <pc:docMk/>
            <pc:sldMk cId="3979723424" sldId="335"/>
            <ac:picMk id="17" creationId="{E270FF9B-3D4A-8240-E6EE-4A7A4BB63B21}"/>
          </ac:picMkLst>
        </pc:picChg>
        <pc:picChg chg="add mod">
          <ac:chgData name="David Holt" userId="15fa7946-1cd0-44d2-ad11-bdaed391c236" providerId="ADAL" clId="{A61A7B6B-9FDE-654B-8695-C0D7B0C58FD9}" dt="2023-11-28T15:04:48.975" v="3499" actId="1076"/>
          <ac:picMkLst>
            <pc:docMk/>
            <pc:sldMk cId="3979723424" sldId="335"/>
            <ac:picMk id="18" creationId="{2DE1565F-1CDA-663A-CCA1-2FA827509F40}"/>
          </ac:picMkLst>
        </pc:picChg>
      </pc:sldChg>
      <pc:sldChg chg="add del">
        <pc:chgData name="David Holt" userId="15fa7946-1cd0-44d2-ad11-bdaed391c236" providerId="ADAL" clId="{A61A7B6B-9FDE-654B-8695-C0D7B0C58FD9}" dt="2023-11-28T15:09:20.592" v="3505" actId="2696"/>
        <pc:sldMkLst>
          <pc:docMk/>
          <pc:sldMk cId="1162536028" sldId="336"/>
        </pc:sldMkLst>
      </pc:sldChg>
      <pc:sldChg chg="addSp delSp modSp add mod ord">
        <pc:chgData name="David Holt" userId="15fa7946-1cd0-44d2-ad11-bdaed391c236" providerId="ADAL" clId="{A61A7B6B-9FDE-654B-8695-C0D7B0C58FD9}" dt="2023-11-28T15:10:12.034" v="3513" actId="255"/>
        <pc:sldMkLst>
          <pc:docMk/>
          <pc:sldMk cId="1650101163" sldId="336"/>
        </pc:sldMkLst>
        <pc:spChg chg="del">
          <ac:chgData name="David Holt" userId="15fa7946-1cd0-44d2-ad11-bdaed391c236" providerId="ADAL" clId="{A61A7B6B-9FDE-654B-8695-C0D7B0C58FD9}" dt="2023-11-28T15:09:28.616" v="3508" actId="478"/>
          <ac:spMkLst>
            <pc:docMk/>
            <pc:sldMk cId="1650101163" sldId="336"/>
            <ac:spMk id="6" creationId="{7E18471B-84FA-58B9-1097-1FFF8DF9FD25}"/>
          </ac:spMkLst>
        </pc:spChg>
        <pc:spChg chg="add mod">
          <ac:chgData name="David Holt" userId="15fa7946-1cd0-44d2-ad11-bdaed391c236" providerId="ADAL" clId="{A61A7B6B-9FDE-654B-8695-C0D7B0C58FD9}" dt="2023-11-28T15:10:12.034" v="3513" actId="255"/>
          <ac:spMkLst>
            <pc:docMk/>
            <pc:sldMk cId="1650101163" sldId="336"/>
            <ac:spMk id="7" creationId="{6F4A9AE6-1043-240B-515D-CA3AD2DE1A70}"/>
          </ac:spMkLst>
        </pc:spChg>
        <pc:spChg chg="add mod">
          <ac:chgData name="David Holt" userId="15fa7946-1cd0-44d2-ad11-bdaed391c236" providerId="ADAL" clId="{A61A7B6B-9FDE-654B-8695-C0D7B0C58FD9}" dt="2023-11-28T15:10:04.098" v="3512" actId="1076"/>
          <ac:spMkLst>
            <pc:docMk/>
            <pc:sldMk cId="1650101163" sldId="336"/>
            <ac:spMk id="8" creationId="{7AAFB03A-AFA4-4B34-8A29-791ED736ED42}"/>
          </ac:spMkLst>
        </pc:spChg>
      </pc:sldChg>
      <pc:sldChg chg="add mod modShow">
        <pc:chgData name="David Holt" userId="15fa7946-1cd0-44d2-ad11-bdaed391c236" providerId="ADAL" clId="{A61A7B6B-9FDE-654B-8695-C0D7B0C58FD9}" dt="2023-11-28T15:11:07.786" v="3515" actId="729"/>
        <pc:sldMkLst>
          <pc:docMk/>
          <pc:sldMk cId="0" sldId="337"/>
        </pc:sldMkLst>
      </pc:sldChg>
      <pc:sldChg chg="add mod modShow">
        <pc:chgData name="David Holt" userId="15fa7946-1cd0-44d2-ad11-bdaed391c236" providerId="ADAL" clId="{A61A7B6B-9FDE-654B-8695-C0D7B0C58FD9}" dt="2023-11-28T15:11:07.786" v="3515" actId="729"/>
        <pc:sldMkLst>
          <pc:docMk/>
          <pc:sldMk cId="0" sldId="338"/>
        </pc:sldMkLst>
      </pc:sldChg>
      <pc:sldChg chg="add mod modShow">
        <pc:chgData name="David Holt" userId="15fa7946-1cd0-44d2-ad11-bdaed391c236" providerId="ADAL" clId="{A61A7B6B-9FDE-654B-8695-C0D7B0C58FD9}" dt="2023-11-28T15:12:08.580" v="3517" actId="729"/>
        <pc:sldMkLst>
          <pc:docMk/>
          <pc:sldMk cId="0" sldId="339"/>
        </pc:sldMkLst>
      </pc:sldChg>
      <pc:sldChg chg="modSp add mod modShow">
        <pc:chgData name="David Holt" userId="15fa7946-1cd0-44d2-ad11-bdaed391c236" providerId="ADAL" clId="{A61A7B6B-9FDE-654B-8695-C0D7B0C58FD9}" dt="2023-11-28T15:13:13.819" v="3521" actId="729"/>
        <pc:sldMkLst>
          <pc:docMk/>
          <pc:sldMk cId="0" sldId="340"/>
        </pc:sldMkLst>
        <pc:spChg chg="mod">
          <ac:chgData name="David Holt" userId="15fa7946-1cd0-44d2-ad11-bdaed391c236" providerId="ADAL" clId="{A61A7B6B-9FDE-654B-8695-C0D7B0C58FD9}" dt="2023-11-28T15:13:10.664" v="3520" actId="27636"/>
          <ac:spMkLst>
            <pc:docMk/>
            <pc:sldMk cId="0" sldId="340"/>
            <ac:spMk id="106499" creationId="{69B60BD4-27E1-9216-55B1-AFFA681C19C9}"/>
          </ac:spMkLst>
        </pc:spChg>
      </pc:sldChg>
      <pc:sldChg chg="modSp add mod modShow">
        <pc:chgData name="David Holt" userId="15fa7946-1cd0-44d2-ad11-bdaed391c236" providerId="ADAL" clId="{A61A7B6B-9FDE-654B-8695-C0D7B0C58FD9}" dt="2023-11-28T15:13:13.819" v="3521" actId="729"/>
        <pc:sldMkLst>
          <pc:docMk/>
          <pc:sldMk cId="0" sldId="341"/>
        </pc:sldMkLst>
        <pc:spChg chg="mod">
          <ac:chgData name="David Holt" userId="15fa7946-1cd0-44d2-ad11-bdaed391c236" providerId="ADAL" clId="{A61A7B6B-9FDE-654B-8695-C0D7B0C58FD9}" dt="2023-11-28T15:13:10.162" v="3519" actId="27636"/>
          <ac:spMkLst>
            <pc:docMk/>
            <pc:sldMk cId="0" sldId="341"/>
            <ac:spMk id="108547" creationId="{FFD0208C-F6DF-DE0A-5C69-12E69CA01392}"/>
          </ac:spMkLst>
        </pc:spChg>
      </pc:sldChg>
      <pc:sldChg chg="add mod modShow">
        <pc:chgData name="David Holt" userId="15fa7946-1cd0-44d2-ad11-bdaed391c236" providerId="ADAL" clId="{A61A7B6B-9FDE-654B-8695-C0D7B0C58FD9}" dt="2023-11-28T15:13:13.819" v="3521" actId="729"/>
        <pc:sldMkLst>
          <pc:docMk/>
          <pc:sldMk cId="0" sldId="342"/>
        </pc:sldMkLst>
      </pc:sldChg>
      <pc:sldChg chg="modSp add mod modShow">
        <pc:chgData name="David Holt" userId="15fa7946-1cd0-44d2-ad11-bdaed391c236" providerId="ADAL" clId="{A61A7B6B-9FDE-654B-8695-C0D7B0C58FD9}" dt="2023-11-28T15:13:59.964" v="3524" actId="729"/>
        <pc:sldMkLst>
          <pc:docMk/>
          <pc:sldMk cId="0" sldId="343"/>
        </pc:sldMkLst>
        <pc:spChg chg="mod">
          <ac:chgData name="David Holt" userId="15fa7946-1cd0-44d2-ad11-bdaed391c236" providerId="ADAL" clId="{A61A7B6B-9FDE-654B-8695-C0D7B0C58FD9}" dt="2023-11-28T15:13:56.208" v="3523" actId="27636"/>
          <ac:spMkLst>
            <pc:docMk/>
            <pc:sldMk cId="0" sldId="343"/>
            <ac:spMk id="124931" creationId="{3BE34B64-648F-D369-6A12-620ABC6C979C}"/>
          </ac:spMkLst>
        </pc:spChg>
      </pc:sldChg>
      <pc:sldChg chg="modSp add mod modShow">
        <pc:chgData name="David Holt" userId="15fa7946-1cd0-44d2-ad11-bdaed391c236" providerId="ADAL" clId="{A61A7B6B-9FDE-654B-8695-C0D7B0C58FD9}" dt="2023-11-28T15:14:21.126" v="3527" actId="729"/>
        <pc:sldMkLst>
          <pc:docMk/>
          <pc:sldMk cId="0" sldId="344"/>
        </pc:sldMkLst>
        <pc:spChg chg="mod">
          <ac:chgData name="David Holt" userId="15fa7946-1cd0-44d2-ad11-bdaed391c236" providerId="ADAL" clId="{A61A7B6B-9FDE-654B-8695-C0D7B0C58FD9}" dt="2023-11-28T15:14:17.629" v="3526" actId="27636"/>
          <ac:spMkLst>
            <pc:docMk/>
            <pc:sldMk cId="0" sldId="344"/>
            <ac:spMk id="125955" creationId="{E5898802-9CB5-21EF-A868-F6CA7DDA80A5}"/>
          </ac:spMkLst>
        </pc:spChg>
      </pc:sldChg>
      <pc:sldChg chg="add mod modShow">
        <pc:chgData name="David Holt" userId="15fa7946-1cd0-44d2-ad11-bdaed391c236" providerId="ADAL" clId="{A61A7B6B-9FDE-654B-8695-C0D7B0C58FD9}" dt="2023-11-28T15:15:54.729" v="3529" actId="729"/>
        <pc:sldMkLst>
          <pc:docMk/>
          <pc:sldMk cId="0" sldId="363"/>
        </pc:sldMkLst>
      </pc:sldChg>
      <pc:sldChg chg="add mod modShow">
        <pc:chgData name="David Holt" userId="15fa7946-1cd0-44d2-ad11-bdaed391c236" providerId="ADAL" clId="{A61A7B6B-9FDE-654B-8695-C0D7B0C58FD9}" dt="2023-11-28T15:16:31.166" v="3531" actId="729"/>
        <pc:sldMkLst>
          <pc:docMk/>
          <pc:sldMk cId="0" sldId="367"/>
        </pc:sldMkLst>
      </pc:sldChg>
      <pc:sldChg chg="modSp add mod modShow">
        <pc:chgData name="David Holt" userId="15fa7946-1cd0-44d2-ad11-bdaed391c236" providerId="ADAL" clId="{A61A7B6B-9FDE-654B-8695-C0D7B0C58FD9}" dt="2023-11-28T15:17:12.460" v="3558" actId="729"/>
        <pc:sldMkLst>
          <pc:docMk/>
          <pc:sldMk cId="0" sldId="370"/>
        </pc:sldMkLst>
        <pc:spChg chg="mod">
          <ac:chgData name="David Holt" userId="15fa7946-1cd0-44d2-ad11-bdaed391c236" providerId="ADAL" clId="{A61A7B6B-9FDE-654B-8695-C0D7B0C58FD9}" dt="2023-11-28T15:17:02.475" v="3557" actId="20577"/>
          <ac:spMkLst>
            <pc:docMk/>
            <pc:sldMk cId="0" sldId="370"/>
            <ac:spMk id="165891" creationId="{75C1D704-B96E-78E4-C534-B1647EF3694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40334F-3D2B-7F44-8B21-C3BDEBAFBE10}" type="datetimeFigureOut">
              <a:rPr lang="en-US" smtClean="0"/>
              <a:t>11/26/23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363444-F88A-B045-A681-64031E54FFD2}" type="slidenum">
              <a:rPr lang="en-US" smtClean="0"/>
              <a:t>‹#›</a:t>
            </a:fld>
            <a:endParaRPr lang="en-US"/>
          </a:p>
        </p:txBody>
      </p:sp>
    </p:spTree>
    <p:extLst>
      <p:ext uri="{BB962C8B-B14F-4D97-AF65-F5344CB8AC3E}">
        <p14:creationId xmlns:p14="http://schemas.microsoft.com/office/powerpoint/2010/main" val="2090878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Intellectual Property = IP = Idea Protection</a:t>
            </a:r>
          </a:p>
          <a:p>
            <a:endParaRPr lang="en-US" dirty="0"/>
          </a:p>
          <a:p>
            <a:r>
              <a:rPr lang="en-US" dirty="0"/>
              <a:t>Every business represented here, whether it has been around for years or is just an idea, has intellectual property.  But before IP can be protected, we have to be able to identify it.</a:t>
            </a:r>
          </a:p>
          <a:p>
            <a:endParaRPr lang="en-US" dirty="0"/>
          </a:p>
          <a:p>
            <a:r>
              <a:rPr lang="en-US" altLang="en-US" dirty="0">
                <a:ea typeface="ＭＳ Ｐゴシック" panose="020B0600070205080204" pitchFamily="34" charset="-128"/>
              </a:rPr>
              <a:t>Originates from U. S. Constitution – “To Promote the Progress of Science and useful Arts…”</a:t>
            </a:r>
            <a:endParaRPr lang="en-US" dirty="0"/>
          </a:p>
        </p:txBody>
      </p:sp>
      <p:sp>
        <p:nvSpPr>
          <p:cNvPr id="4" name="Slide Number Placeholder 3"/>
          <p:cNvSpPr>
            <a:spLocks noGrp="1"/>
          </p:cNvSpPr>
          <p:nvPr>
            <p:ph type="sldNum" sz="quarter" idx="5"/>
          </p:nvPr>
        </p:nvSpPr>
        <p:spPr/>
        <p:txBody>
          <a:bodyPr/>
          <a:lstStyle/>
          <a:p>
            <a:fld id="{4C363444-F88A-B045-A681-64031E54FFD2}" type="slidenum">
              <a:rPr lang="en-US" smtClean="0"/>
              <a:t>1</a:t>
            </a:fld>
            <a:endParaRPr lang="en-US"/>
          </a:p>
        </p:txBody>
      </p:sp>
    </p:spTree>
    <p:extLst>
      <p:ext uri="{BB962C8B-B14F-4D97-AF65-F5344CB8AC3E}">
        <p14:creationId xmlns:p14="http://schemas.microsoft.com/office/powerpoint/2010/main" val="4118012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63444-F88A-B045-A681-64031E54FFD2}" type="slidenum">
              <a:rPr lang="en-US" smtClean="0"/>
              <a:t>14</a:t>
            </a:fld>
            <a:endParaRPr lang="en-US"/>
          </a:p>
        </p:txBody>
      </p:sp>
    </p:spTree>
    <p:extLst>
      <p:ext uri="{BB962C8B-B14F-4D97-AF65-F5344CB8AC3E}">
        <p14:creationId xmlns:p14="http://schemas.microsoft.com/office/powerpoint/2010/main" val="1502337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63444-F88A-B045-A681-64031E54FFD2}" type="slidenum">
              <a:rPr lang="en-US" smtClean="0"/>
              <a:t>15</a:t>
            </a:fld>
            <a:endParaRPr lang="en-US"/>
          </a:p>
        </p:txBody>
      </p:sp>
    </p:spTree>
    <p:extLst>
      <p:ext uri="{BB962C8B-B14F-4D97-AF65-F5344CB8AC3E}">
        <p14:creationId xmlns:p14="http://schemas.microsoft.com/office/powerpoint/2010/main" val="3149207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63444-F88A-B045-A681-64031E54FFD2}" type="slidenum">
              <a:rPr lang="en-US" smtClean="0"/>
              <a:t>16</a:t>
            </a:fld>
            <a:endParaRPr lang="en-US"/>
          </a:p>
        </p:txBody>
      </p:sp>
    </p:spTree>
    <p:extLst>
      <p:ext uri="{BB962C8B-B14F-4D97-AF65-F5344CB8AC3E}">
        <p14:creationId xmlns:p14="http://schemas.microsoft.com/office/powerpoint/2010/main" val="3140192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3E9F5302-25A1-ABBB-6071-9E42526DEF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a:solidFill>
                  <a:schemeClr val="tx1"/>
                </a:solidFill>
                <a:latin typeface="Arial" panose="020B0604020202020204" pitchFamily="34" charset="0"/>
                <a:ea typeface="ＭＳ Ｐゴシック" panose="020B0600070205080204" pitchFamily="34" charset="-128"/>
              </a:defRPr>
            </a:lvl1pPr>
            <a:lvl2pPr marL="715963" indent="-274638" defTabSz="879475">
              <a:defRPr>
                <a:solidFill>
                  <a:schemeClr val="tx1"/>
                </a:solidFill>
                <a:latin typeface="Arial" panose="020B0604020202020204" pitchFamily="34" charset="0"/>
                <a:ea typeface="ＭＳ Ｐゴシック" panose="020B0600070205080204" pitchFamily="34" charset="-128"/>
              </a:defRPr>
            </a:lvl2pPr>
            <a:lvl3pPr marL="1101725" indent="-219075" defTabSz="879475">
              <a:defRPr>
                <a:solidFill>
                  <a:schemeClr val="tx1"/>
                </a:solidFill>
                <a:latin typeface="Arial" panose="020B0604020202020204" pitchFamily="34" charset="0"/>
                <a:ea typeface="ＭＳ Ｐゴシック" panose="020B0600070205080204" pitchFamily="34" charset="-128"/>
              </a:defRPr>
            </a:lvl3pPr>
            <a:lvl4pPr marL="1541463" indent="-219075" defTabSz="879475">
              <a:defRPr>
                <a:solidFill>
                  <a:schemeClr val="tx1"/>
                </a:solidFill>
                <a:latin typeface="Arial" panose="020B0604020202020204" pitchFamily="34" charset="0"/>
                <a:ea typeface="ＭＳ Ｐゴシック" panose="020B0600070205080204" pitchFamily="34" charset="-128"/>
              </a:defRPr>
            </a:lvl4pPr>
            <a:lvl5pPr marL="1982788" indent="-219075" defTabSz="879475">
              <a:defRPr>
                <a:solidFill>
                  <a:schemeClr val="tx1"/>
                </a:solidFill>
                <a:latin typeface="Arial" panose="020B0604020202020204" pitchFamily="34" charset="0"/>
                <a:ea typeface="ＭＳ Ｐゴシック" panose="020B0600070205080204" pitchFamily="34" charset="-128"/>
              </a:defRPr>
            </a:lvl5pPr>
            <a:lvl6pPr marL="2439988" indent="-219075" defTabSz="8794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8794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8794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8794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65D8664-580A-6A47-A13C-A1F57392B50A}" type="slidenum">
              <a:rPr lang="en-US" altLang="en-US"/>
              <a:pPr/>
              <a:t>20</a:t>
            </a:fld>
            <a:endParaRPr lang="en-US" altLang="en-US"/>
          </a:p>
        </p:txBody>
      </p:sp>
      <p:sp>
        <p:nvSpPr>
          <p:cNvPr id="98307" name="Rectangle 2">
            <a:extLst>
              <a:ext uri="{FF2B5EF4-FFF2-40B4-BE49-F238E27FC236}">
                <a16:creationId xmlns:a16="http://schemas.microsoft.com/office/drawing/2014/main" id="{AC362D29-7A69-120C-D178-F024FE6E29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Rectangle 3">
            <a:extLst>
              <a:ext uri="{FF2B5EF4-FFF2-40B4-BE49-F238E27FC236}">
                <a16:creationId xmlns:a16="http://schemas.microsoft.com/office/drawing/2014/main" id="{B27661C8-D897-398B-E8F3-CBAAAF58721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2A6D3CBE-7E71-F249-BE27-8C3C8E0F3A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a:solidFill>
                  <a:schemeClr val="tx1"/>
                </a:solidFill>
                <a:latin typeface="Arial" panose="020B0604020202020204" pitchFamily="34" charset="0"/>
                <a:ea typeface="ＭＳ Ｐゴシック" panose="020B0600070205080204" pitchFamily="34" charset="-128"/>
              </a:defRPr>
            </a:lvl1pPr>
            <a:lvl2pPr marL="715963" indent="-274638" defTabSz="879475">
              <a:defRPr>
                <a:solidFill>
                  <a:schemeClr val="tx1"/>
                </a:solidFill>
                <a:latin typeface="Arial" panose="020B0604020202020204" pitchFamily="34" charset="0"/>
                <a:ea typeface="ＭＳ Ｐゴシック" panose="020B0600070205080204" pitchFamily="34" charset="-128"/>
              </a:defRPr>
            </a:lvl2pPr>
            <a:lvl3pPr marL="1101725" indent="-219075" defTabSz="879475">
              <a:defRPr>
                <a:solidFill>
                  <a:schemeClr val="tx1"/>
                </a:solidFill>
                <a:latin typeface="Arial" panose="020B0604020202020204" pitchFamily="34" charset="0"/>
                <a:ea typeface="ＭＳ Ｐゴシック" panose="020B0600070205080204" pitchFamily="34" charset="-128"/>
              </a:defRPr>
            </a:lvl3pPr>
            <a:lvl4pPr marL="1541463" indent="-219075" defTabSz="879475">
              <a:defRPr>
                <a:solidFill>
                  <a:schemeClr val="tx1"/>
                </a:solidFill>
                <a:latin typeface="Arial" panose="020B0604020202020204" pitchFamily="34" charset="0"/>
                <a:ea typeface="ＭＳ Ｐゴシック" panose="020B0600070205080204" pitchFamily="34" charset="-128"/>
              </a:defRPr>
            </a:lvl4pPr>
            <a:lvl5pPr marL="1982788" indent="-219075" defTabSz="879475">
              <a:defRPr>
                <a:solidFill>
                  <a:schemeClr val="tx1"/>
                </a:solidFill>
                <a:latin typeface="Arial" panose="020B0604020202020204" pitchFamily="34" charset="0"/>
                <a:ea typeface="ＭＳ Ｐゴシック" panose="020B0600070205080204" pitchFamily="34" charset="-128"/>
              </a:defRPr>
            </a:lvl5pPr>
            <a:lvl6pPr marL="2439988" indent="-219075" defTabSz="8794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8794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8794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8794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30F28E9-7B51-A546-A529-66DCA2B51A40}" type="slidenum">
              <a:rPr lang="en-US" altLang="en-US"/>
              <a:pPr/>
              <a:t>21</a:t>
            </a:fld>
            <a:endParaRPr lang="en-US" altLang="en-US"/>
          </a:p>
        </p:txBody>
      </p:sp>
      <p:sp>
        <p:nvSpPr>
          <p:cNvPr id="100355" name="Rectangle 2">
            <a:extLst>
              <a:ext uri="{FF2B5EF4-FFF2-40B4-BE49-F238E27FC236}">
                <a16:creationId xmlns:a16="http://schemas.microsoft.com/office/drawing/2014/main" id="{B1A6976C-ABB5-FC13-4EE2-7EB01C832F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3">
            <a:extLst>
              <a:ext uri="{FF2B5EF4-FFF2-40B4-BE49-F238E27FC236}">
                <a16:creationId xmlns:a16="http://schemas.microsoft.com/office/drawing/2014/main" id="{27EEC15C-6385-9989-FD61-64935BBC53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63444-F88A-B045-A681-64031E54FFD2}" type="slidenum">
              <a:rPr lang="en-US" smtClean="0"/>
              <a:t>22</a:t>
            </a:fld>
            <a:endParaRPr lang="en-US"/>
          </a:p>
        </p:txBody>
      </p:sp>
    </p:spTree>
    <p:extLst>
      <p:ext uri="{BB962C8B-B14F-4D97-AF65-F5344CB8AC3E}">
        <p14:creationId xmlns:p14="http://schemas.microsoft.com/office/powerpoint/2010/main" val="1899673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A03A7E17-2AD8-E0C2-E873-54D50B77D5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a:solidFill>
                  <a:schemeClr val="tx1"/>
                </a:solidFill>
                <a:latin typeface="Arial" panose="020B0604020202020204" pitchFamily="34" charset="0"/>
                <a:ea typeface="ＭＳ Ｐゴシック" panose="020B0600070205080204" pitchFamily="34" charset="-128"/>
              </a:defRPr>
            </a:lvl1pPr>
            <a:lvl2pPr marL="715963" indent="-274638" defTabSz="879475">
              <a:defRPr>
                <a:solidFill>
                  <a:schemeClr val="tx1"/>
                </a:solidFill>
                <a:latin typeface="Arial" panose="020B0604020202020204" pitchFamily="34" charset="0"/>
                <a:ea typeface="ＭＳ Ｐゴシック" panose="020B0600070205080204" pitchFamily="34" charset="-128"/>
              </a:defRPr>
            </a:lvl2pPr>
            <a:lvl3pPr marL="1101725" indent="-219075" defTabSz="879475">
              <a:defRPr>
                <a:solidFill>
                  <a:schemeClr val="tx1"/>
                </a:solidFill>
                <a:latin typeface="Arial" panose="020B0604020202020204" pitchFamily="34" charset="0"/>
                <a:ea typeface="ＭＳ Ｐゴシック" panose="020B0600070205080204" pitchFamily="34" charset="-128"/>
              </a:defRPr>
            </a:lvl3pPr>
            <a:lvl4pPr marL="1541463" indent="-219075" defTabSz="879475">
              <a:defRPr>
                <a:solidFill>
                  <a:schemeClr val="tx1"/>
                </a:solidFill>
                <a:latin typeface="Arial" panose="020B0604020202020204" pitchFamily="34" charset="0"/>
                <a:ea typeface="ＭＳ Ｐゴシック" panose="020B0600070205080204" pitchFamily="34" charset="-128"/>
              </a:defRPr>
            </a:lvl4pPr>
            <a:lvl5pPr marL="1982788" indent="-219075" defTabSz="879475">
              <a:defRPr>
                <a:solidFill>
                  <a:schemeClr val="tx1"/>
                </a:solidFill>
                <a:latin typeface="Arial" panose="020B0604020202020204" pitchFamily="34" charset="0"/>
                <a:ea typeface="ＭＳ Ｐゴシック" panose="020B0600070205080204" pitchFamily="34" charset="-128"/>
              </a:defRPr>
            </a:lvl5pPr>
            <a:lvl6pPr marL="2439988" indent="-219075" defTabSz="8794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8794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8794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8794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4B5D75E-840B-C34A-ACC9-93D8667D7B78}" type="slidenum">
              <a:rPr lang="en-US" altLang="en-US"/>
              <a:pPr/>
              <a:t>23</a:t>
            </a:fld>
            <a:endParaRPr lang="en-US" altLang="en-US"/>
          </a:p>
        </p:txBody>
      </p:sp>
      <p:sp>
        <p:nvSpPr>
          <p:cNvPr id="107523" name="Rectangle 2">
            <a:extLst>
              <a:ext uri="{FF2B5EF4-FFF2-40B4-BE49-F238E27FC236}">
                <a16:creationId xmlns:a16="http://schemas.microsoft.com/office/drawing/2014/main" id="{D328C516-1B8C-FBAA-E436-12B97B88F88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Rectangle 3">
            <a:extLst>
              <a:ext uri="{FF2B5EF4-FFF2-40B4-BE49-F238E27FC236}">
                <a16:creationId xmlns:a16="http://schemas.microsoft.com/office/drawing/2014/main" id="{3E1D0A77-DC03-36CA-7DEF-50082BB670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AD3A4B85-42E2-6A58-A97A-033DC608DD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a:extLst>
              <a:ext uri="{FF2B5EF4-FFF2-40B4-BE49-F238E27FC236}">
                <a16:creationId xmlns:a16="http://schemas.microsoft.com/office/drawing/2014/main" id="{13B5ECB4-4C07-DF8F-6D32-4E019ECA47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5855010B-83DD-6766-E182-FA027BBF56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Rectangle 3">
            <a:extLst>
              <a:ext uri="{FF2B5EF4-FFF2-40B4-BE49-F238E27FC236}">
                <a16:creationId xmlns:a16="http://schemas.microsoft.com/office/drawing/2014/main" id="{C0FDB347-22E3-29F9-0767-B5A08CEFDE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6BE65C7A-322D-97FF-F2D4-5C97C64EF5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Rectangle 3">
            <a:extLst>
              <a:ext uri="{FF2B5EF4-FFF2-40B4-BE49-F238E27FC236}">
                <a16:creationId xmlns:a16="http://schemas.microsoft.com/office/drawing/2014/main" id="{CFE4862D-6009-7C5E-6FD4-429F1CB6AF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ＭＳ Ｐゴシック" panose="020B0600070205080204" pitchFamily="34" charset="-128"/>
              </a:rPr>
              <a:t>Subject Matter:</a:t>
            </a:r>
          </a:p>
          <a:p>
            <a:pPr lvl="1"/>
            <a:r>
              <a:rPr lang="en-US" altLang="en-US" dirty="0">
                <a:ea typeface="ＭＳ Ｐゴシック" panose="020B0600070205080204" pitchFamily="34" charset="-128"/>
              </a:rPr>
              <a:t>Works</a:t>
            </a:r>
          </a:p>
          <a:p>
            <a:pPr lvl="1"/>
            <a:r>
              <a:rPr lang="en-US" altLang="en-US" dirty="0">
                <a:ea typeface="ＭＳ Ｐゴシック" panose="020B0600070205080204" pitchFamily="34" charset="-128"/>
              </a:rPr>
              <a:t>of original authorship</a:t>
            </a:r>
          </a:p>
          <a:p>
            <a:pPr lvl="1"/>
            <a:r>
              <a:rPr lang="en-US" altLang="en-US" dirty="0">
                <a:ea typeface="ＭＳ Ｐゴシック" panose="020B0600070205080204" pitchFamily="34" charset="-128"/>
              </a:rPr>
              <a:t>Fixed</a:t>
            </a:r>
          </a:p>
          <a:p>
            <a:pPr lvl="1"/>
            <a:r>
              <a:rPr lang="en-US" altLang="en-US" dirty="0">
                <a:ea typeface="ＭＳ Ｐゴシック" panose="020B0600070205080204" pitchFamily="34" charset="-128"/>
              </a:rPr>
              <a:t>in a tangible medium of expression</a:t>
            </a:r>
          </a:p>
          <a:p>
            <a:pPr lvl="1"/>
            <a:r>
              <a:rPr lang="en-US" altLang="en-US" dirty="0">
                <a:ea typeface="ＭＳ Ｐゴシック" panose="020B0600070205080204" pitchFamily="34" charset="-128"/>
              </a:rPr>
              <a:t>from which they can be perceived, reproduced, or otherwise communicated</a:t>
            </a:r>
          </a:p>
          <a:p>
            <a:pPr lvl="1"/>
            <a:r>
              <a:rPr lang="en-US" altLang="en-US" dirty="0">
                <a:ea typeface="ＭＳ Ｐゴシック" panose="020B0600070205080204" pitchFamily="34" charset="-128"/>
              </a:rPr>
              <a:t>directly, or with the aid of a machine or device</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Works of authorship include:</a:t>
            </a:r>
          </a:p>
          <a:p>
            <a:pPr lvl="1"/>
            <a:r>
              <a:rPr lang="en-US" altLang="en-US" dirty="0">
                <a:ea typeface="ＭＳ Ｐゴシック" panose="020B0600070205080204" pitchFamily="34" charset="-128"/>
              </a:rPr>
              <a:t>Literary works</a:t>
            </a:r>
          </a:p>
          <a:p>
            <a:pPr lvl="1"/>
            <a:r>
              <a:rPr lang="en-US" altLang="en-US" dirty="0">
                <a:ea typeface="ＭＳ Ｐゴシック" panose="020B0600070205080204" pitchFamily="34" charset="-128"/>
              </a:rPr>
              <a:t>Musical</a:t>
            </a:r>
          </a:p>
          <a:p>
            <a:pPr lvl="1"/>
            <a:r>
              <a:rPr lang="en-US" altLang="en-US" dirty="0">
                <a:ea typeface="ＭＳ Ｐゴシック" panose="020B0600070205080204" pitchFamily="34" charset="-128"/>
              </a:rPr>
              <a:t>Dramatic</a:t>
            </a:r>
          </a:p>
          <a:p>
            <a:pPr lvl="1"/>
            <a:r>
              <a:rPr lang="en-US" altLang="en-US" dirty="0">
                <a:ea typeface="ＭＳ Ｐゴシック" panose="020B0600070205080204" pitchFamily="34" charset="-128"/>
              </a:rPr>
              <a:t>Pantomime</a:t>
            </a:r>
          </a:p>
          <a:p>
            <a:pPr lvl="1"/>
            <a:r>
              <a:rPr lang="en-US" altLang="en-US" dirty="0">
                <a:ea typeface="ＭＳ Ｐゴシック" panose="020B0600070205080204" pitchFamily="34" charset="-128"/>
              </a:rPr>
              <a:t>Pictorial, graphic, sculptural</a:t>
            </a:r>
          </a:p>
          <a:p>
            <a:pPr lvl="1"/>
            <a:r>
              <a:rPr lang="en-US" altLang="en-US" dirty="0">
                <a:ea typeface="ＭＳ Ｐゴシック" panose="020B0600070205080204" pitchFamily="34" charset="-128"/>
              </a:rPr>
              <a:t>Motion pictures, other audiovisual</a:t>
            </a:r>
          </a:p>
          <a:p>
            <a:pPr lvl="1"/>
            <a:r>
              <a:rPr lang="en-US" altLang="en-US" dirty="0">
                <a:ea typeface="ＭＳ Ｐゴシック" panose="020B0600070205080204" pitchFamily="34" charset="-128"/>
              </a:rPr>
              <a:t>Sound recordings</a:t>
            </a:r>
          </a:p>
          <a:p>
            <a:pPr lvl="1"/>
            <a:r>
              <a:rPr lang="en-US" altLang="en-US" dirty="0">
                <a:ea typeface="ＭＳ Ｐゴシック" panose="020B0600070205080204" pitchFamily="34" charset="-128"/>
              </a:rPr>
              <a:t>Architectural works</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Copyright holder owns the EXCLUSIVE right (bundle of sticks/rights):</a:t>
            </a:r>
          </a:p>
          <a:p>
            <a:pPr lvl="1"/>
            <a:r>
              <a:rPr lang="en-US" altLang="en-US" dirty="0">
                <a:ea typeface="ＭＳ Ｐゴシック" panose="020B0600070205080204" pitchFamily="34" charset="-128"/>
              </a:rPr>
              <a:t>to reproduce</a:t>
            </a:r>
          </a:p>
          <a:p>
            <a:pPr lvl="1"/>
            <a:r>
              <a:rPr lang="en-US" altLang="en-US" dirty="0">
                <a:ea typeface="ＭＳ Ｐゴシック" panose="020B0600070205080204" pitchFamily="34" charset="-128"/>
              </a:rPr>
              <a:t>to prepare derivative works</a:t>
            </a:r>
          </a:p>
          <a:p>
            <a:pPr lvl="1"/>
            <a:r>
              <a:rPr lang="en-US" altLang="en-US" dirty="0">
                <a:ea typeface="ＭＳ Ｐゴシック" panose="020B0600070205080204" pitchFamily="34" charset="-128"/>
              </a:rPr>
              <a:t>to distribute copies</a:t>
            </a:r>
          </a:p>
          <a:p>
            <a:pPr lvl="1"/>
            <a:r>
              <a:rPr lang="en-US" altLang="en-US" dirty="0">
                <a:ea typeface="ＭＳ Ｐゴシック" panose="020B0600070205080204" pitchFamily="34" charset="-128"/>
              </a:rPr>
              <a:t>to publicly perform</a:t>
            </a:r>
          </a:p>
          <a:p>
            <a:pPr lvl="1"/>
            <a:r>
              <a:rPr lang="en-US" altLang="en-US" dirty="0">
                <a:ea typeface="ＭＳ Ｐゴシック" panose="020B0600070205080204" pitchFamily="34" charset="-128"/>
              </a:rPr>
              <a:t>to publicly display</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Copyright Law will not protect:</a:t>
            </a:r>
          </a:p>
          <a:p>
            <a:r>
              <a:rPr lang="en-US" altLang="en-US" dirty="0">
                <a:ea typeface="ＭＳ Ｐゴシック" panose="020B0600070205080204" pitchFamily="34" charset="-128"/>
              </a:rPr>
              <a:t>     Ideas</a:t>
            </a:r>
          </a:p>
          <a:p>
            <a:r>
              <a:rPr lang="en-US" altLang="en-US" dirty="0">
                <a:ea typeface="ＭＳ Ｐゴシック" panose="020B0600070205080204" pitchFamily="34" charset="-128"/>
              </a:rPr>
              <a:t>     Procedures</a:t>
            </a:r>
          </a:p>
          <a:p>
            <a:r>
              <a:rPr lang="en-US" altLang="en-US" dirty="0">
                <a:ea typeface="ＭＳ Ｐゴシック" panose="020B0600070205080204" pitchFamily="34" charset="-128"/>
              </a:rPr>
              <a:t>     Processes</a:t>
            </a:r>
          </a:p>
          <a:p>
            <a:r>
              <a:rPr lang="en-US" altLang="en-US" dirty="0">
                <a:ea typeface="ＭＳ Ｐゴシック" panose="020B0600070205080204" pitchFamily="34" charset="-128"/>
              </a:rPr>
              <a:t>     Systems</a:t>
            </a:r>
          </a:p>
          <a:p>
            <a:r>
              <a:rPr lang="en-US" altLang="en-US" dirty="0">
                <a:ea typeface="ＭＳ Ｐゴシック" panose="020B0600070205080204" pitchFamily="34" charset="-128"/>
              </a:rPr>
              <a:t>     Methods of operation</a:t>
            </a:r>
          </a:p>
          <a:p>
            <a:r>
              <a:rPr lang="en-US" altLang="en-US" dirty="0">
                <a:ea typeface="ＭＳ Ｐゴシック" panose="020B0600070205080204" pitchFamily="34" charset="-128"/>
              </a:rPr>
              <a:t>     Concepts</a:t>
            </a:r>
          </a:p>
          <a:p>
            <a:r>
              <a:rPr lang="en-US" altLang="en-US" dirty="0">
                <a:ea typeface="ＭＳ Ｐゴシック" panose="020B0600070205080204" pitchFamily="34" charset="-128"/>
              </a:rPr>
              <a:t>Principles</a:t>
            </a:r>
          </a:p>
          <a:p>
            <a:r>
              <a:rPr lang="en-US" altLang="en-US" dirty="0">
                <a:ea typeface="ＭＳ Ｐゴシック" panose="020B0600070205080204" pitchFamily="34" charset="-128"/>
              </a:rPr>
              <a:t>Discoveries</a:t>
            </a:r>
          </a:p>
        </p:txBody>
      </p:sp>
      <p:sp>
        <p:nvSpPr>
          <p:cNvPr id="4" name="Slide Number Placeholder 3"/>
          <p:cNvSpPr>
            <a:spLocks noGrp="1"/>
          </p:cNvSpPr>
          <p:nvPr>
            <p:ph type="sldNum" sz="quarter" idx="5"/>
          </p:nvPr>
        </p:nvSpPr>
        <p:spPr/>
        <p:txBody>
          <a:bodyPr/>
          <a:lstStyle/>
          <a:p>
            <a:fld id="{4C363444-F88A-B045-A681-64031E54FFD2}" type="slidenum">
              <a:rPr lang="en-US" smtClean="0"/>
              <a:t>2</a:t>
            </a:fld>
            <a:endParaRPr lang="en-US"/>
          </a:p>
        </p:txBody>
      </p:sp>
    </p:spTree>
    <p:extLst>
      <p:ext uri="{BB962C8B-B14F-4D97-AF65-F5344CB8AC3E}">
        <p14:creationId xmlns:p14="http://schemas.microsoft.com/office/powerpoint/2010/main" val="3178893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ＭＳ Ｐゴシック" panose="020B0600070205080204" pitchFamily="34" charset="-128"/>
              </a:rPr>
              <a:t>Licenses</a:t>
            </a:r>
          </a:p>
          <a:p>
            <a:pPr lvl="1"/>
            <a:r>
              <a:rPr lang="en-US" altLang="en-US" dirty="0">
                <a:ea typeface="ＭＳ Ｐゴシック" panose="020B0600070205080204" pitchFamily="34" charset="-128"/>
              </a:rPr>
              <a:t>Click-wrap</a:t>
            </a:r>
          </a:p>
          <a:p>
            <a:pPr lvl="1"/>
            <a:r>
              <a:rPr lang="en-US" altLang="en-US" dirty="0">
                <a:ea typeface="ＭＳ Ｐゴシック" panose="020B0600070205080204" pitchFamily="34" charset="-128"/>
              </a:rPr>
              <a:t>Formal, negotiated</a:t>
            </a:r>
          </a:p>
          <a:p>
            <a:pPr lvl="1"/>
            <a:r>
              <a:rPr lang="en-US" altLang="en-US" dirty="0">
                <a:ea typeface="ＭＳ Ｐゴシック" panose="020B0600070205080204" pitchFamily="34" charset="-128"/>
              </a:rPr>
              <a:t>Field of use, types of rights, territory</a:t>
            </a:r>
          </a:p>
          <a:p>
            <a:r>
              <a:rPr lang="en-US" altLang="en-US" dirty="0">
                <a:ea typeface="ＭＳ Ｐゴシック" panose="020B0600070205080204" pitchFamily="34" charset="-128"/>
              </a:rPr>
              <a:t>Assignments – employees, independent contractors</a:t>
            </a:r>
          </a:p>
          <a:p>
            <a:r>
              <a:rPr lang="en-US" altLang="en-US" dirty="0">
                <a:ea typeface="ＭＳ Ｐゴシック" panose="020B0600070205080204" pitchFamily="34" charset="-128"/>
              </a:rPr>
              <a:t>Non-disclosure agreements</a:t>
            </a:r>
          </a:p>
          <a:p>
            <a:r>
              <a:rPr lang="en-US" altLang="en-US" dirty="0">
                <a:ea typeface="ＭＳ Ｐゴシック" panose="020B0600070205080204" pitchFamily="34" charset="-128"/>
              </a:rPr>
              <a:t>Non-compete agreements</a:t>
            </a:r>
          </a:p>
          <a:p>
            <a:r>
              <a:rPr lang="en-US" altLang="en-US" dirty="0">
                <a:ea typeface="ＭＳ Ｐゴシック" panose="020B0600070205080204" pitchFamily="34" charset="-128"/>
              </a:rPr>
              <a:t>Terms of use agreements</a:t>
            </a:r>
          </a:p>
          <a:p>
            <a:endParaRPr lang="en-US" dirty="0"/>
          </a:p>
        </p:txBody>
      </p:sp>
      <p:sp>
        <p:nvSpPr>
          <p:cNvPr id="4" name="Slide Number Placeholder 3"/>
          <p:cNvSpPr>
            <a:spLocks noGrp="1"/>
          </p:cNvSpPr>
          <p:nvPr>
            <p:ph type="sldNum" sz="quarter" idx="5"/>
          </p:nvPr>
        </p:nvSpPr>
        <p:spPr/>
        <p:txBody>
          <a:bodyPr/>
          <a:lstStyle/>
          <a:p>
            <a:fld id="{4C363444-F88A-B045-A681-64031E54FFD2}" type="slidenum">
              <a:rPr lang="en-US" smtClean="0"/>
              <a:t>28</a:t>
            </a:fld>
            <a:endParaRPr lang="en-US"/>
          </a:p>
        </p:txBody>
      </p:sp>
    </p:spTree>
    <p:extLst>
      <p:ext uri="{BB962C8B-B14F-4D97-AF65-F5344CB8AC3E}">
        <p14:creationId xmlns:p14="http://schemas.microsoft.com/office/powerpoint/2010/main" val="3127421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ＭＳ Ｐゴシック" panose="020B0600070205080204" pitchFamily="34" charset="-128"/>
              </a:rPr>
              <a:t>Example: Software</a:t>
            </a:r>
          </a:p>
          <a:p>
            <a:r>
              <a:rPr lang="en-US" altLang="en-US" dirty="0">
                <a:ea typeface="ＭＳ Ｐゴシック" panose="020B0600070205080204" pitchFamily="34" charset="-128"/>
              </a:rPr>
              <a:t>Copyright</a:t>
            </a:r>
          </a:p>
          <a:p>
            <a:pPr lvl="1"/>
            <a:r>
              <a:rPr lang="en-US" altLang="en-US" dirty="0">
                <a:ea typeface="ＭＳ Ｐゴシック" panose="020B0600070205080204" pitchFamily="34" charset="-128"/>
              </a:rPr>
              <a:t>The code itself</a:t>
            </a:r>
          </a:p>
          <a:p>
            <a:pPr lvl="1"/>
            <a:r>
              <a:rPr lang="en-US" altLang="en-US" dirty="0">
                <a:ea typeface="ＭＳ Ｐゴシック" panose="020B0600070205080204" pitchFamily="34" charset="-128"/>
              </a:rPr>
              <a:t>Structure, sequence, organization</a:t>
            </a:r>
          </a:p>
          <a:p>
            <a:r>
              <a:rPr lang="en-US" altLang="en-US" dirty="0">
                <a:ea typeface="ＭＳ Ｐゴシック" panose="020B0600070205080204" pitchFamily="34" charset="-128"/>
              </a:rPr>
              <a:t>Trademark – the name</a:t>
            </a:r>
          </a:p>
          <a:p>
            <a:r>
              <a:rPr lang="en-US" altLang="en-US" dirty="0">
                <a:ea typeface="ＭＳ Ｐゴシック" panose="020B0600070205080204" pitchFamily="34" charset="-128"/>
              </a:rPr>
              <a:t>Patent – the process</a:t>
            </a:r>
          </a:p>
          <a:p>
            <a:r>
              <a:rPr lang="en-US" altLang="en-US" dirty="0">
                <a:ea typeface="ＭＳ Ｐゴシック" panose="020B0600070205080204" pitchFamily="34" charset="-128"/>
              </a:rPr>
              <a:t>Trade Secret – keep the source code secret</a:t>
            </a:r>
          </a:p>
          <a:p>
            <a:r>
              <a:rPr lang="en-US" altLang="en-US" dirty="0">
                <a:ea typeface="ＭＳ Ｐゴシック" panose="020B0600070205080204" pitchFamily="34" charset="-128"/>
              </a:rPr>
              <a:t>Contracts</a:t>
            </a:r>
          </a:p>
          <a:p>
            <a:pPr lvl="1"/>
            <a:r>
              <a:rPr lang="en-US" altLang="en-US" dirty="0">
                <a:ea typeface="ＭＳ Ｐゴシック" panose="020B0600070205080204" pitchFamily="34" charset="-128"/>
              </a:rPr>
              <a:t>Assignments – with contributors</a:t>
            </a:r>
          </a:p>
          <a:p>
            <a:pPr lvl="1"/>
            <a:r>
              <a:rPr lang="en-US" altLang="en-US" dirty="0">
                <a:ea typeface="ＭＳ Ｐゴシック" panose="020B0600070205080204" pitchFamily="34" charset="-128"/>
              </a:rPr>
              <a:t>Licenses – with users</a:t>
            </a:r>
          </a:p>
          <a:p>
            <a:endParaRPr lang="en-US" dirty="0"/>
          </a:p>
          <a:p>
            <a:endParaRPr lang="en-US" dirty="0"/>
          </a:p>
        </p:txBody>
      </p:sp>
      <p:sp>
        <p:nvSpPr>
          <p:cNvPr id="4" name="Slide Number Placeholder 3"/>
          <p:cNvSpPr>
            <a:spLocks noGrp="1"/>
          </p:cNvSpPr>
          <p:nvPr>
            <p:ph type="sldNum" sz="quarter" idx="5"/>
          </p:nvPr>
        </p:nvSpPr>
        <p:spPr/>
        <p:txBody>
          <a:bodyPr/>
          <a:lstStyle/>
          <a:p>
            <a:fld id="{4C363444-F88A-B045-A681-64031E54FFD2}" type="slidenum">
              <a:rPr lang="en-US" smtClean="0"/>
              <a:t>30</a:t>
            </a:fld>
            <a:endParaRPr lang="en-US"/>
          </a:p>
        </p:txBody>
      </p:sp>
    </p:spTree>
    <p:extLst>
      <p:ext uri="{BB962C8B-B14F-4D97-AF65-F5344CB8AC3E}">
        <p14:creationId xmlns:p14="http://schemas.microsoft.com/office/powerpoint/2010/main" val="3652036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63444-F88A-B045-A681-64031E54FFD2}" type="slidenum">
              <a:rPr lang="en-US" smtClean="0"/>
              <a:t>31</a:t>
            </a:fld>
            <a:endParaRPr lang="en-US"/>
          </a:p>
        </p:txBody>
      </p:sp>
    </p:spTree>
    <p:extLst>
      <p:ext uri="{BB962C8B-B14F-4D97-AF65-F5344CB8AC3E}">
        <p14:creationId xmlns:p14="http://schemas.microsoft.com/office/powerpoint/2010/main" val="18506729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Restaurant</a:t>
            </a:r>
          </a:p>
          <a:p>
            <a:r>
              <a:rPr lang="en-US" altLang="en-US" dirty="0">
                <a:ea typeface="ＭＳ Ｐゴシック" panose="020B0600070205080204" pitchFamily="34" charset="-128"/>
              </a:rPr>
              <a:t>Trade Secrets – recipes, ingredients, etc.</a:t>
            </a:r>
          </a:p>
          <a:p>
            <a:r>
              <a:rPr lang="en-US" altLang="en-US" dirty="0">
                <a:ea typeface="ＭＳ Ｐゴシック" panose="020B0600070205080204" pitchFamily="34" charset="-128"/>
              </a:rPr>
              <a:t>Trademarks – name, name of dish</a:t>
            </a:r>
          </a:p>
          <a:p>
            <a:r>
              <a:rPr lang="en-US" altLang="en-US" dirty="0">
                <a:ea typeface="ＭＳ Ｐゴシック" panose="020B0600070205080204" pitchFamily="34" charset="-128"/>
              </a:rPr>
              <a:t>Copyright – web site, artwork</a:t>
            </a:r>
          </a:p>
          <a:p>
            <a:r>
              <a:rPr lang="en-US" altLang="en-US" dirty="0">
                <a:ea typeface="ＭＳ Ｐゴシック" panose="020B0600070205080204" pitchFamily="34" charset="-128"/>
              </a:rPr>
              <a:t>Trade dress – look and feel of lobby</a:t>
            </a:r>
          </a:p>
          <a:p>
            <a:r>
              <a:rPr lang="en-US" altLang="en-US" dirty="0">
                <a:ea typeface="ＭＳ Ｐゴシック" panose="020B0600070205080204" pitchFamily="34" charset="-128"/>
              </a:rPr>
              <a:t>Contracts – covenants not to compete, assignments, secrecy</a:t>
            </a:r>
          </a:p>
          <a:p>
            <a:endParaRPr lang="en-US" dirty="0"/>
          </a:p>
        </p:txBody>
      </p:sp>
      <p:sp>
        <p:nvSpPr>
          <p:cNvPr id="4" name="Slide Number Placeholder 3"/>
          <p:cNvSpPr>
            <a:spLocks noGrp="1"/>
          </p:cNvSpPr>
          <p:nvPr>
            <p:ph type="sldNum" sz="quarter" idx="5"/>
          </p:nvPr>
        </p:nvSpPr>
        <p:spPr/>
        <p:txBody>
          <a:bodyPr/>
          <a:lstStyle/>
          <a:p>
            <a:fld id="{4C363444-F88A-B045-A681-64031E54FFD2}" type="slidenum">
              <a:rPr lang="en-US" smtClean="0"/>
              <a:t>32</a:t>
            </a:fld>
            <a:endParaRPr lang="en-US"/>
          </a:p>
        </p:txBody>
      </p:sp>
    </p:spTree>
    <p:extLst>
      <p:ext uri="{BB962C8B-B14F-4D97-AF65-F5344CB8AC3E}">
        <p14:creationId xmlns:p14="http://schemas.microsoft.com/office/powerpoint/2010/main" val="211103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63444-F88A-B045-A681-64031E54FFD2}" type="slidenum">
              <a:rPr lang="en-US" smtClean="0"/>
              <a:t>33</a:t>
            </a:fld>
            <a:endParaRPr lang="en-US"/>
          </a:p>
        </p:txBody>
      </p:sp>
    </p:spTree>
    <p:extLst>
      <p:ext uri="{BB962C8B-B14F-4D97-AF65-F5344CB8AC3E}">
        <p14:creationId xmlns:p14="http://schemas.microsoft.com/office/powerpoint/2010/main" val="34631603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63444-F88A-B045-A681-64031E54FFD2}" type="slidenum">
              <a:rPr lang="en-US" smtClean="0"/>
              <a:t>34</a:t>
            </a:fld>
            <a:endParaRPr lang="en-US"/>
          </a:p>
        </p:txBody>
      </p:sp>
    </p:spTree>
    <p:extLst>
      <p:ext uri="{BB962C8B-B14F-4D97-AF65-F5344CB8AC3E}">
        <p14:creationId xmlns:p14="http://schemas.microsoft.com/office/powerpoint/2010/main" val="2209464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63444-F88A-B045-A681-64031E54FFD2}" type="slidenum">
              <a:rPr lang="en-US" smtClean="0"/>
              <a:t>35</a:t>
            </a:fld>
            <a:endParaRPr lang="en-US"/>
          </a:p>
        </p:txBody>
      </p:sp>
    </p:spTree>
    <p:extLst>
      <p:ext uri="{BB962C8B-B14F-4D97-AF65-F5344CB8AC3E}">
        <p14:creationId xmlns:p14="http://schemas.microsoft.com/office/powerpoint/2010/main" val="38179508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63444-F88A-B045-A681-64031E54FFD2}" type="slidenum">
              <a:rPr lang="en-US" smtClean="0"/>
              <a:t>38</a:t>
            </a:fld>
            <a:endParaRPr lang="en-US"/>
          </a:p>
        </p:txBody>
      </p:sp>
    </p:spTree>
    <p:extLst>
      <p:ext uri="{BB962C8B-B14F-4D97-AF65-F5344CB8AC3E}">
        <p14:creationId xmlns:p14="http://schemas.microsoft.com/office/powerpoint/2010/main" val="410274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63444-F88A-B045-A681-64031E54FFD2}" type="slidenum">
              <a:rPr lang="en-US" smtClean="0"/>
              <a:t>40</a:t>
            </a:fld>
            <a:endParaRPr lang="en-US"/>
          </a:p>
        </p:txBody>
      </p:sp>
    </p:spTree>
    <p:extLst>
      <p:ext uri="{BB962C8B-B14F-4D97-AF65-F5344CB8AC3E}">
        <p14:creationId xmlns:p14="http://schemas.microsoft.com/office/powerpoint/2010/main" val="35430313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63444-F88A-B045-A681-64031E54FFD2}" type="slidenum">
              <a:rPr lang="en-US" smtClean="0"/>
              <a:t>44</a:t>
            </a:fld>
            <a:endParaRPr lang="en-US"/>
          </a:p>
        </p:txBody>
      </p:sp>
    </p:spTree>
    <p:extLst>
      <p:ext uri="{BB962C8B-B14F-4D97-AF65-F5344CB8AC3E}">
        <p14:creationId xmlns:p14="http://schemas.microsoft.com/office/powerpoint/2010/main" val="2175597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63444-F88A-B045-A681-64031E54FFD2}" type="slidenum">
              <a:rPr lang="en-US" smtClean="0"/>
              <a:t>3</a:t>
            </a:fld>
            <a:endParaRPr lang="en-US"/>
          </a:p>
        </p:txBody>
      </p:sp>
    </p:spTree>
    <p:extLst>
      <p:ext uri="{BB962C8B-B14F-4D97-AF65-F5344CB8AC3E}">
        <p14:creationId xmlns:p14="http://schemas.microsoft.com/office/powerpoint/2010/main" val="12918864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don’t remember anything else, remember these highlights… For everything else, remember my name/number/email address</a:t>
            </a:r>
          </a:p>
        </p:txBody>
      </p:sp>
      <p:sp>
        <p:nvSpPr>
          <p:cNvPr id="4" name="Slide Number Placeholder 3"/>
          <p:cNvSpPr>
            <a:spLocks noGrp="1"/>
          </p:cNvSpPr>
          <p:nvPr>
            <p:ph type="sldNum" sz="quarter" idx="5"/>
          </p:nvPr>
        </p:nvSpPr>
        <p:spPr/>
        <p:txBody>
          <a:bodyPr/>
          <a:lstStyle/>
          <a:p>
            <a:fld id="{4C363444-F88A-B045-A681-64031E54FFD2}" type="slidenum">
              <a:rPr lang="en-US" smtClean="0"/>
              <a:t>45</a:t>
            </a:fld>
            <a:endParaRPr lang="en-US"/>
          </a:p>
        </p:txBody>
      </p:sp>
    </p:spTree>
    <p:extLst>
      <p:ext uri="{BB962C8B-B14F-4D97-AF65-F5344CB8AC3E}">
        <p14:creationId xmlns:p14="http://schemas.microsoft.com/office/powerpoint/2010/main" val="928933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63444-F88A-B045-A681-64031E54FFD2}" type="slidenum">
              <a:rPr lang="en-US" smtClean="0"/>
              <a:t>4</a:t>
            </a:fld>
            <a:endParaRPr lang="en-US"/>
          </a:p>
        </p:txBody>
      </p:sp>
    </p:spTree>
    <p:extLst>
      <p:ext uri="{BB962C8B-B14F-4D97-AF65-F5344CB8AC3E}">
        <p14:creationId xmlns:p14="http://schemas.microsoft.com/office/powerpoint/2010/main" val="2367634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63444-F88A-B045-A681-64031E54FFD2}" type="slidenum">
              <a:rPr lang="en-US" smtClean="0"/>
              <a:t>5</a:t>
            </a:fld>
            <a:endParaRPr lang="en-US"/>
          </a:p>
        </p:txBody>
      </p:sp>
    </p:spTree>
    <p:extLst>
      <p:ext uri="{BB962C8B-B14F-4D97-AF65-F5344CB8AC3E}">
        <p14:creationId xmlns:p14="http://schemas.microsoft.com/office/powerpoint/2010/main" val="1483253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63444-F88A-B045-A681-64031E54FFD2}" type="slidenum">
              <a:rPr lang="en-US" smtClean="0"/>
              <a:t>6</a:t>
            </a:fld>
            <a:endParaRPr lang="en-US"/>
          </a:p>
        </p:txBody>
      </p:sp>
    </p:spTree>
    <p:extLst>
      <p:ext uri="{BB962C8B-B14F-4D97-AF65-F5344CB8AC3E}">
        <p14:creationId xmlns:p14="http://schemas.microsoft.com/office/powerpoint/2010/main" val="2758371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63444-F88A-B045-A681-64031E54FFD2}" type="slidenum">
              <a:rPr lang="en-US" smtClean="0"/>
              <a:t>7</a:t>
            </a:fld>
            <a:endParaRPr lang="en-US"/>
          </a:p>
        </p:txBody>
      </p:sp>
    </p:spTree>
    <p:extLst>
      <p:ext uri="{BB962C8B-B14F-4D97-AF65-F5344CB8AC3E}">
        <p14:creationId xmlns:p14="http://schemas.microsoft.com/office/powerpoint/2010/main" val="1865659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Patents do not give you the right to do anything. They give the patent owner a right to </a:t>
            </a:r>
            <a:r>
              <a:rPr lang="en-US" i="1" dirty="0"/>
              <a:t>exclude</a:t>
            </a:r>
            <a:r>
              <a:rPr lang="en-US" i="0" dirty="0"/>
              <a:t> others from taking certain actions. In some cases, a patent owner may need a license from another patent owner if the second party’s patent is essential to practice the first party’s patented invention. For example, an inventor may be able to patent an improvement on another party’s product, even if that product is already patented. But, the inventor of the improvement may have to obtain a license from the owner of the original product in order to practice the improvement.</a:t>
            </a:r>
          </a:p>
          <a:p>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What is patentable? </a:t>
            </a:r>
            <a:r>
              <a:rPr lang="en-US" altLang="en-US" dirty="0">
                <a:ea typeface="ＭＳ Ｐゴシック" panose="020B0600070205080204" pitchFamily="34" charset="-128"/>
              </a:rPr>
              <a:t>“Any new or useful process, machine, manufacture, or composition of matter, or any new and useful improvement therefor”; i.e., new, useful, and nonobvious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ＭＳ Ｐゴシック" panose="020B0600070205080204" pitchFamily="34" charset="-128"/>
              </a:rPr>
              <a:t>What is </a:t>
            </a:r>
            <a:r>
              <a:rPr lang="en-US" altLang="en-US" u="sng" dirty="0">
                <a:ea typeface="ＭＳ Ｐゴシック" panose="020B0600070205080204" pitchFamily="34" charset="-128"/>
              </a:rPr>
              <a:t>not</a:t>
            </a:r>
            <a:r>
              <a:rPr lang="en-US" altLang="en-US" u="none" dirty="0">
                <a:ea typeface="ＭＳ Ｐゴシック" panose="020B0600070205080204" pitchFamily="34" charset="-128"/>
              </a:rPr>
              <a:t> patentable? </a:t>
            </a:r>
            <a:r>
              <a:rPr lang="en-US" altLang="en-US" dirty="0">
                <a:ea typeface="ＭＳ Ｐゴシック" panose="020B0600070205080204" pitchFamily="34" charset="-128"/>
              </a:rPr>
              <a:t>Laws of Nature, Natural Phenomena, Purely Mathematical Algorithms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ea typeface="ＭＳ Ｐゴシック" panose="020B0600070205080204" pitchFamily="34" charset="-128"/>
            </a:endParaRPr>
          </a:p>
          <a:p>
            <a:r>
              <a:rPr lang="en-US" dirty="0"/>
              <a:t>If possible, file before disclosure. Public disclosure/offer for sale may bar future efforts to patent.</a:t>
            </a:r>
          </a:p>
        </p:txBody>
      </p:sp>
      <p:sp>
        <p:nvSpPr>
          <p:cNvPr id="4" name="Slide Number Placeholder 3"/>
          <p:cNvSpPr>
            <a:spLocks noGrp="1"/>
          </p:cNvSpPr>
          <p:nvPr>
            <p:ph type="sldNum" sz="quarter" idx="5"/>
          </p:nvPr>
        </p:nvSpPr>
        <p:spPr/>
        <p:txBody>
          <a:bodyPr/>
          <a:lstStyle/>
          <a:p>
            <a:fld id="{4C363444-F88A-B045-A681-64031E54FFD2}" type="slidenum">
              <a:rPr lang="en-US" smtClean="0"/>
              <a:t>9</a:t>
            </a:fld>
            <a:endParaRPr lang="en-US"/>
          </a:p>
        </p:txBody>
      </p:sp>
    </p:spTree>
    <p:extLst>
      <p:ext uri="{BB962C8B-B14F-4D97-AF65-F5344CB8AC3E}">
        <p14:creationId xmlns:p14="http://schemas.microsoft.com/office/powerpoint/2010/main" val="1263520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sounds and smells</a:t>
            </a:r>
          </a:p>
        </p:txBody>
      </p:sp>
      <p:sp>
        <p:nvSpPr>
          <p:cNvPr id="4" name="Slide Number Placeholder 3"/>
          <p:cNvSpPr>
            <a:spLocks noGrp="1"/>
          </p:cNvSpPr>
          <p:nvPr>
            <p:ph type="sldNum" sz="quarter" idx="5"/>
          </p:nvPr>
        </p:nvSpPr>
        <p:spPr/>
        <p:txBody>
          <a:bodyPr/>
          <a:lstStyle/>
          <a:p>
            <a:fld id="{4C363444-F88A-B045-A681-64031E54FFD2}" type="slidenum">
              <a:rPr lang="en-US" smtClean="0"/>
              <a:t>13</a:t>
            </a:fld>
            <a:endParaRPr lang="en-US"/>
          </a:p>
        </p:txBody>
      </p:sp>
    </p:spTree>
    <p:extLst>
      <p:ext uri="{BB962C8B-B14F-4D97-AF65-F5344CB8AC3E}">
        <p14:creationId xmlns:p14="http://schemas.microsoft.com/office/powerpoint/2010/main" val="2908698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11/26/23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5.jpeg"/><Relationship Id="rId7" Type="http://schemas.openxmlformats.org/officeDocument/2006/relationships/hyperlink" Target="http://images.google.com/imgres?imgurl=http://www.thecoca-colacompany.com/presscenter/img/imagebrands/downloads/lg_coca-cola_classic_bottle.jpg&amp;imgrefurl=http://www.thecoca-colacompany.com/presscenter/imagebrands.html&amp;h=930&amp;w=300&amp;sz=192&amp;hl=en&amp;start=3&amp;um=1&amp;tbnid=rjQwqGwgSZ66IM:&amp;tbnh=147&amp;tbnw=47&amp;prev=/images?q=coca+cola&amp;um=1&amp;hl=en&amp;rls=GGLD,GGLD:2004-22,GGLD:en&amp;sa=N"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hyperlink" Target="http://images.google.com/imgres?imgurl=http://www.sunglasstent.com/images/NikeSwooshRed.jpg&amp;imgrefurl=http://www.sunglasstent.com/nikesunglasses.html&amp;h=354&amp;w=472&amp;sz=3&amp;hl=en&amp;start=3&amp;um=1&amp;tbnid=GCDBvanloFjRIM:&amp;tbnh=97&amp;tbnw=129&amp;prev=/images?q=nike+swoosh&amp;um=1&amp;hl=en&amp;rls=GGLD,GGLD:2004-22,GGLD:en&amp;sa=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4.jpeg"/><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png"/><Relationship Id="rId14"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39.png"/><Relationship Id="rId7" Type="http://schemas.openxmlformats.org/officeDocument/2006/relationships/image" Target="../media/image3.png"/><Relationship Id="rId12" Type="http://schemas.openxmlformats.org/officeDocument/2006/relationships/image" Target="../media/image47.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46.sv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svg"/><Relationship Id="rId9" Type="http://schemas.openxmlformats.org/officeDocument/2006/relationships/image" Target="../media/image44.svg"/></Relationships>
</file>

<file path=ppt/slides/_rels/slide4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39.png"/><Relationship Id="rId7" Type="http://schemas.openxmlformats.org/officeDocument/2006/relationships/image" Target="../media/image3.png"/><Relationship Id="rId12" Type="http://schemas.openxmlformats.org/officeDocument/2006/relationships/image" Target="../media/image47.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50.svg"/><Relationship Id="rId11" Type="http://schemas.openxmlformats.org/officeDocument/2006/relationships/image" Target="../media/image46.svg"/><Relationship Id="rId5" Type="http://schemas.openxmlformats.org/officeDocument/2006/relationships/image" Target="../media/image49.png"/><Relationship Id="rId10" Type="http://schemas.openxmlformats.org/officeDocument/2006/relationships/image" Target="../media/image45.png"/><Relationship Id="rId4" Type="http://schemas.openxmlformats.org/officeDocument/2006/relationships/image" Target="../media/image40.svg"/><Relationship Id="rId9" Type="http://schemas.openxmlformats.org/officeDocument/2006/relationships/image" Target="../media/image44.svg"/></Relationships>
</file>

<file path=ppt/slides/_rels/slide4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39.png"/><Relationship Id="rId7" Type="http://schemas.openxmlformats.org/officeDocument/2006/relationships/image" Target="../media/image52.svg"/><Relationship Id="rId12" Type="http://schemas.openxmlformats.org/officeDocument/2006/relationships/image" Target="../media/image47.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46.svg"/><Relationship Id="rId5" Type="http://schemas.openxmlformats.org/officeDocument/2006/relationships/image" Target="../media/image3.png"/><Relationship Id="rId10" Type="http://schemas.openxmlformats.org/officeDocument/2006/relationships/image" Target="../media/image45.png"/><Relationship Id="rId4" Type="http://schemas.openxmlformats.org/officeDocument/2006/relationships/image" Target="../media/image40.svg"/><Relationship Id="rId9" Type="http://schemas.openxmlformats.org/officeDocument/2006/relationships/image" Target="../media/image44.svg"/></Relationships>
</file>

<file path=ppt/slides/_rels/slide44.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53.png"/><Relationship Id="rId3" Type="http://schemas.openxmlformats.org/officeDocument/2006/relationships/image" Target="../media/image38.jpe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47.png"/><Relationship Id="rId5" Type="http://schemas.openxmlformats.org/officeDocument/2006/relationships/image" Target="../media/image40.svg"/><Relationship Id="rId10" Type="http://schemas.openxmlformats.org/officeDocument/2006/relationships/image" Target="../media/image46.svg"/><Relationship Id="rId4" Type="http://schemas.openxmlformats.org/officeDocument/2006/relationships/image" Target="../media/image39.png"/><Relationship Id="rId9"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2500" b="12500"/>
          <a:stretch>
            <a:fillRect/>
          </a:stretch>
        </p:blipFill>
        <p:spPr>
          <a:xfrm>
            <a:off x="0" y="0"/>
            <a:ext cx="18288000" cy="10287000"/>
          </a:xfrm>
          <a:prstGeom prst="rect">
            <a:avLst/>
          </a:prstGeom>
        </p:spPr>
      </p:pic>
      <p:grpSp>
        <p:nvGrpSpPr>
          <p:cNvPr id="3" name="Group 3"/>
          <p:cNvGrpSpPr>
            <a:grpSpLocks noChangeAspect="1"/>
          </p:cNvGrpSpPr>
          <p:nvPr/>
        </p:nvGrpSpPr>
        <p:grpSpPr>
          <a:xfrm>
            <a:off x="7874398" y="13716"/>
            <a:ext cx="10449468" cy="10449468"/>
            <a:chOff x="0" y="0"/>
            <a:chExt cx="6350000" cy="6350000"/>
          </a:xfrm>
        </p:grpSpPr>
        <p:sp>
          <p:nvSpPr>
            <p:cNvPr id="4" name="Freeform 4"/>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blipFill>
              <a:blip r:embed="rId4"/>
              <a:stretch>
                <a:fillRect l="-7261" r="-52418"/>
              </a:stretch>
            </a:blipFill>
          </p:spPr>
          <p:txBody>
            <a:bodyPr/>
            <a:lstStyle/>
            <a:p>
              <a:endParaRPr lang="en-US"/>
            </a:p>
          </p:txBody>
        </p:sp>
      </p:grpSp>
      <p:grpSp>
        <p:nvGrpSpPr>
          <p:cNvPr id="5" name="Group 5"/>
          <p:cNvGrpSpPr/>
          <p:nvPr/>
        </p:nvGrpSpPr>
        <p:grpSpPr>
          <a:xfrm>
            <a:off x="5435790" y="3503939"/>
            <a:ext cx="3488115" cy="1639561"/>
            <a:chOff x="0" y="0"/>
            <a:chExt cx="864604" cy="406400"/>
          </a:xfrm>
        </p:grpSpPr>
        <p:sp>
          <p:nvSpPr>
            <p:cNvPr id="6" name="Freeform 6"/>
            <p:cNvSpPr/>
            <p:nvPr/>
          </p:nvSpPr>
          <p:spPr>
            <a:xfrm>
              <a:off x="17780" y="22860"/>
              <a:ext cx="839204" cy="360680"/>
            </a:xfrm>
            <a:custGeom>
              <a:avLst/>
              <a:gdLst/>
              <a:ahLst/>
              <a:cxnLst/>
              <a:rect l="l" t="t" r="r" b="b"/>
              <a:pathLst>
                <a:path w="839204" h="360680">
                  <a:moveTo>
                    <a:pt x="839204" y="180340"/>
                  </a:moveTo>
                  <a:cubicBezTo>
                    <a:pt x="839204" y="81280"/>
                    <a:pt x="759194" y="0"/>
                    <a:pt x="658864" y="0"/>
                  </a:cubicBezTo>
                  <a:lnTo>
                    <a:pt x="172720" y="0"/>
                  </a:lnTo>
                  <a:lnTo>
                    <a:pt x="172720" y="1270"/>
                  </a:lnTo>
                  <a:cubicBezTo>
                    <a:pt x="76200" y="5080"/>
                    <a:pt x="0" y="83820"/>
                    <a:pt x="0" y="180340"/>
                  </a:cubicBezTo>
                  <a:cubicBezTo>
                    <a:pt x="0" y="276860"/>
                    <a:pt x="77470" y="355600"/>
                    <a:pt x="172720" y="359410"/>
                  </a:cubicBezTo>
                  <a:lnTo>
                    <a:pt x="172720" y="360680"/>
                  </a:lnTo>
                  <a:lnTo>
                    <a:pt x="658863" y="360680"/>
                  </a:lnTo>
                  <a:cubicBezTo>
                    <a:pt x="757924" y="360680"/>
                    <a:pt x="839204" y="279400"/>
                    <a:pt x="839204" y="180340"/>
                  </a:cubicBezTo>
                  <a:close/>
                </a:path>
              </a:pathLst>
            </a:custGeom>
            <a:solidFill>
              <a:srgbClr val="FFFFFF"/>
            </a:solidFill>
          </p:spPr>
          <p:txBody>
            <a:bodyPr/>
            <a:lstStyle/>
            <a:p>
              <a:endParaRPr lang="en-US"/>
            </a:p>
          </p:txBody>
        </p:sp>
      </p:grpSp>
      <p:grpSp>
        <p:nvGrpSpPr>
          <p:cNvPr id="7" name="Group 7"/>
          <p:cNvGrpSpPr/>
          <p:nvPr/>
        </p:nvGrpSpPr>
        <p:grpSpPr>
          <a:xfrm>
            <a:off x="6731626" y="5143500"/>
            <a:ext cx="3488115" cy="1639561"/>
            <a:chOff x="0" y="0"/>
            <a:chExt cx="864604" cy="406400"/>
          </a:xfrm>
        </p:grpSpPr>
        <p:sp>
          <p:nvSpPr>
            <p:cNvPr id="8" name="Freeform 8"/>
            <p:cNvSpPr/>
            <p:nvPr/>
          </p:nvSpPr>
          <p:spPr>
            <a:xfrm>
              <a:off x="17780" y="22860"/>
              <a:ext cx="839204" cy="360680"/>
            </a:xfrm>
            <a:custGeom>
              <a:avLst/>
              <a:gdLst/>
              <a:ahLst/>
              <a:cxnLst/>
              <a:rect l="l" t="t" r="r" b="b"/>
              <a:pathLst>
                <a:path w="839204" h="360680">
                  <a:moveTo>
                    <a:pt x="839204" y="180340"/>
                  </a:moveTo>
                  <a:cubicBezTo>
                    <a:pt x="839204" y="81280"/>
                    <a:pt x="759194" y="0"/>
                    <a:pt x="658864" y="0"/>
                  </a:cubicBezTo>
                  <a:lnTo>
                    <a:pt x="172720" y="0"/>
                  </a:lnTo>
                  <a:lnTo>
                    <a:pt x="172720" y="1270"/>
                  </a:lnTo>
                  <a:cubicBezTo>
                    <a:pt x="76200" y="5080"/>
                    <a:pt x="0" y="83820"/>
                    <a:pt x="0" y="180340"/>
                  </a:cubicBezTo>
                  <a:cubicBezTo>
                    <a:pt x="0" y="276860"/>
                    <a:pt x="77470" y="355600"/>
                    <a:pt x="172720" y="359410"/>
                  </a:cubicBezTo>
                  <a:lnTo>
                    <a:pt x="172720" y="360680"/>
                  </a:lnTo>
                  <a:lnTo>
                    <a:pt x="658863" y="360680"/>
                  </a:lnTo>
                  <a:cubicBezTo>
                    <a:pt x="757924" y="360680"/>
                    <a:pt x="839204" y="279400"/>
                    <a:pt x="839204" y="180340"/>
                  </a:cubicBezTo>
                  <a:close/>
                </a:path>
              </a:pathLst>
            </a:custGeom>
            <a:solidFill>
              <a:srgbClr val="B5D2DD"/>
            </a:solidFill>
          </p:spPr>
          <p:txBody>
            <a:bodyPr/>
            <a:lstStyle/>
            <a:p>
              <a:endParaRPr lang="en-US"/>
            </a:p>
          </p:txBody>
        </p:sp>
      </p:grpSp>
      <p:grpSp>
        <p:nvGrpSpPr>
          <p:cNvPr id="9" name="Group 9"/>
          <p:cNvGrpSpPr/>
          <p:nvPr/>
        </p:nvGrpSpPr>
        <p:grpSpPr>
          <a:xfrm>
            <a:off x="8065355" y="6783061"/>
            <a:ext cx="3488115" cy="1639561"/>
            <a:chOff x="0" y="0"/>
            <a:chExt cx="864604" cy="406400"/>
          </a:xfrm>
        </p:grpSpPr>
        <p:sp>
          <p:nvSpPr>
            <p:cNvPr id="10" name="Freeform 10"/>
            <p:cNvSpPr/>
            <p:nvPr/>
          </p:nvSpPr>
          <p:spPr>
            <a:xfrm>
              <a:off x="17780" y="22860"/>
              <a:ext cx="839204" cy="360680"/>
            </a:xfrm>
            <a:custGeom>
              <a:avLst/>
              <a:gdLst/>
              <a:ahLst/>
              <a:cxnLst/>
              <a:rect l="l" t="t" r="r" b="b"/>
              <a:pathLst>
                <a:path w="839204" h="360680">
                  <a:moveTo>
                    <a:pt x="839204" y="180340"/>
                  </a:moveTo>
                  <a:cubicBezTo>
                    <a:pt x="839204" y="81280"/>
                    <a:pt x="759194" y="0"/>
                    <a:pt x="658864" y="0"/>
                  </a:cubicBezTo>
                  <a:lnTo>
                    <a:pt x="172720" y="0"/>
                  </a:lnTo>
                  <a:lnTo>
                    <a:pt x="172720" y="1270"/>
                  </a:lnTo>
                  <a:cubicBezTo>
                    <a:pt x="76200" y="5080"/>
                    <a:pt x="0" y="83820"/>
                    <a:pt x="0" y="180340"/>
                  </a:cubicBezTo>
                  <a:cubicBezTo>
                    <a:pt x="0" y="276860"/>
                    <a:pt x="77470" y="355600"/>
                    <a:pt x="172720" y="359410"/>
                  </a:cubicBezTo>
                  <a:lnTo>
                    <a:pt x="172720" y="360680"/>
                  </a:lnTo>
                  <a:lnTo>
                    <a:pt x="658863" y="360680"/>
                  </a:lnTo>
                  <a:cubicBezTo>
                    <a:pt x="757924" y="360680"/>
                    <a:pt x="839204" y="279400"/>
                    <a:pt x="839204" y="180340"/>
                  </a:cubicBezTo>
                  <a:close/>
                </a:path>
              </a:pathLst>
            </a:custGeom>
            <a:solidFill>
              <a:srgbClr val="FFFFFF"/>
            </a:solidFill>
          </p:spPr>
          <p:txBody>
            <a:bodyPr/>
            <a:lstStyle/>
            <a:p>
              <a:endParaRPr lang="en-US"/>
            </a:p>
          </p:txBody>
        </p:sp>
      </p:grpSp>
      <p:grpSp>
        <p:nvGrpSpPr>
          <p:cNvPr id="11" name="Group 11"/>
          <p:cNvGrpSpPr/>
          <p:nvPr/>
        </p:nvGrpSpPr>
        <p:grpSpPr>
          <a:xfrm>
            <a:off x="10219740" y="8422621"/>
            <a:ext cx="3488115" cy="1639561"/>
            <a:chOff x="0" y="0"/>
            <a:chExt cx="864604" cy="406400"/>
          </a:xfrm>
        </p:grpSpPr>
        <p:sp>
          <p:nvSpPr>
            <p:cNvPr id="12" name="Freeform 12"/>
            <p:cNvSpPr/>
            <p:nvPr/>
          </p:nvSpPr>
          <p:spPr>
            <a:xfrm>
              <a:off x="17780" y="22860"/>
              <a:ext cx="839204" cy="360680"/>
            </a:xfrm>
            <a:custGeom>
              <a:avLst/>
              <a:gdLst/>
              <a:ahLst/>
              <a:cxnLst/>
              <a:rect l="l" t="t" r="r" b="b"/>
              <a:pathLst>
                <a:path w="839204" h="360680">
                  <a:moveTo>
                    <a:pt x="839204" y="180340"/>
                  </a:moveTo>
                  <a:cubicBezTo>
                    <a:pt x="839204" y="81280"/>
                    <a:pt x="759194" y="0"/>
                    <a:pt x="658864" y="0"/>
                  </a:cubicBezTo>
                  <a:lnTo>
                    <a:pt x="172720" y="0"/>
                  </a:lnTo>
                  <a:lnTo>
                    <a:pt x="172720" y="1270"/>
                  </a:lnTo>
                  <a:cubicBezTo>
                    <a:pt x="76200" y="5080"/>
                    <a:pt x="0" y="83820"/>
                    <a:pt x="0" y="180340"/>
                  </a:cubicBezTo>
                  <a:cubicBezTo>
                    <a:pt x="0" y="276860"/>
                    <a:pt x="77470" y="355600"/>
                    <a:pt x="172720" y="359410"/>
                  </a:cubicBezTo>
                  <a:lnTo>
                    <a:pt x="172720" y="360680"/>
                  </a:lnTo>
                  <a:lnTo>
                    <a:pt x="658863" y="360680"/>
                  </a:lnTo>
                  <a:cubicBezTo>
                    <a:pt x="757924" y="360680"/>
                    <a:pt x="839204" y="279400"/>
                    <a:pt x="839204" y="180340"/>
                  </a:cubicBezTo>
                  <a:close/>
                </a:path>
              </a:pathLst>
            </a:custGeom>
            <a:solidFill>
              <a:srgbClr val="B5D2DD"/>
            </a:solidFill>
          </p:spPr>
          <p:txBody>
            <a:bodyPr/>
            <a:lstStyle/>
            <a:p>
              <a:endParaRPr lang="en-US"/>
            </a:p>
          </p:txBody>
        </p:sp>
      </p:grpSp>
      <p:sp>
        <p:nvSpPr>
          <p:cNvPr id="13" name="AutoShape 13"/>
          <p:cNvSpPr/>
          <p:nvPr/>
        </p:nvSpPr>
        <p:spPr>
          <a:xfrm rot="5400000">
            <a:off x="-3529678" y="5143501"/>
            <a:ext cx="10287002" cy="0"/>
          </a:xfrm>
          <a:prstGeom prst="line">
            <a:avLst/>
          </a:prstGeom>
          <a:ln w="209550" cap="rnd">
            <a:solidFill>
              <a:srgbClr val="BEE1F2">
                <a:alpha val="31765"/>
              </a:srgbClr>
            </a:solidFill>
            <a:prstDash val="solid"/>
            <a:headEnd type="none" w="sm" len="sm"/>
            <a:tailEnd type="none" w="sm" len="sm"/>
          </a:ln>
        </p:spPr>
        <p:txBody>
          <a:bodyPr/>
          <a:lstStyle/>
          <a:p>
            <a:endParaRPr lang="en-US"/>
          </a:p>
        </p:txBody>
      </p:sp>
      <p:pic>
        <p:nvPicPr>
          <p:cNvPr id="14" name="Picture 14"/>
          <p:cNvPicPr>
            <a:picLocks noChangeAspect="1"/>
          </p:cNvPicPr>
          <p:nvPr/>
        </p:nvPicPr>
        <p:blipFill>
          <a:blip r:embed="rId5"/>
          <a:srcRect/>
          <a:stretch>
            <a:fillRect/>
          </a:stretch>
        </p:blipFill>
        <p:spPr>
          <a:xfrm>
            <a:off x="2531938" y="8281426"/>
            <a:ext cx="4911088" cy="1148439"/>
          </a:xfrm>
          <a:prstGeom prst="rect">
            <a:avLst/>
          </a:prstGeom>
        </p:spPr>
      </p:pic>
      <p:sp>
        <p:nvSpPr>
          <p:cNvPr id="15" name="TextBox 15"/>
          <p:cNvSpPr txBox="1"/>
          <p:nvPr/>
        </p:nvSpPr>
        <p:spPr>
          <a:xfrm>
            <a:off x="5576132" y="4079106"/>
            <a:ext cx="3207432" cy="432077"/>
          </a:xfrm>
          <a:prstGeom prst="rect">
            <a:avLst/>
          </a:prstGeom>
        </p:spPr>
        <p:txBody>
          <a:bodyPr lIns="0" tIns="0" rIns="0" bIns="0" rtlCol="0" anchor="t">
            <a:spAutoFit/>
          </a:bodyPr>
          <a:lstStyle/>
          <a:p>
            <a:pPr marL="0" lvl="0" indent="0" algn="ctr">
              <a:lnSpc>
                <a:spcPts val="3503"/>
              </a:lnSpc>
            </a:pPr>
            <a:r>
              <a:rPr lang="en-US" sz="2467">
                <a:solidFill>
                  <a:srgbClr val="34373B"/>
                </a:solidFill>
                <a:latin typeface="Poppins Light Bold"/>
              </a:rPr>
              <a:t>Copyrights</a:t>
            </a:r>
          </a:p>
        </p:txBody>
      </p:sp>
      <p:sp>
        <p:nvSpPr>
          <p:cNvPr id="16" name="TextBox 16"/>
          <p:cNvSpPr txBox="1"/>
          <p:nvPr/>
        </p:nvSpPr>
        <p:spPr>
          <a:xfrm>
            <a:off x="2531938" y="528994"/>
            <a:ext cx="6088388" cy="2550362"/>
          </a:xfrm>
          <a:prstGeom prst="rect">
            <a:avLst/>
          </a:prstGeom>
        </p:spPr>
        <p:txBody>
          <a:bodyPr lIns="0" tIns="0" rIns="0" bIns="0" rtlCol="0" anchor="t">
            <a:spAutoFit/>
          </a:bodyPr>
          <a:lstStyle/>
          <a:p>
            <a:pPr>
              <a:lnSpc>
                <a:spcPts val="6637"/>
              </a:lnSpc>
            </a:pPr>
            <a:r>
              <a:rPr lang="en-US" sz="6444">
                <a:solidFill>
                  <a:srgbClr val="FFFFFF"/>
                </a:solidFill>
                <a:latin typeface="Lora"/>
              </a:rPr>
              <a:t>What is intellectual property?</a:t>
            </a:r>
          </a:p>
        </p:txBody>
      </p:sp>
      <p:sp>
        <p:nvSpPr>
          <p:cNvPr id="17" name="TextBox 17"/>
          <p:cNvSpPr txBox="1"/>
          <p:nvPr/>
        </p:nvSpPr>
        <p:spPr>
          <a:xfrm>
            <a:off x="10360082" y="8997788"/>
            <a:ext cx="3207432" cy="432077"/>
          </a:xfrm>
          <a:prstGeom prst="rect">
            <a:avLst/>
          </a:prstGeom>
        </p:spPr>
        <p:txBody>
          <a:bodyPr lIns="0" tIns="0" rIns="0" bIns="0" rtlCol="0" anchor="t">
            <a:spAutoFit/>
          </a:bodyPr>
          <a:lstStyle/>
          <a:p>
            <a:pPr marL="0" lvl="0" indent="0" algn="ctr">
              <a:lnSpc>
                <a:spcPts val="3503"/>
              </a:lnSpc>
            </a:pPr>
            <a:r>
              <a:rPr lang="en-US" sz="2467">
                <a:solidFill>
                  <a:srgbClr val="34373B"/>
                </a:solidFill>
                <a:latin typeface="Poppins Light Bold"/>
              </a:rPr>
              <a:t>Trade Secrets</a:t>
            </a:r>
          </a:p>
        </p:txBody>
      </p:sp>
      <p:sp>
        <p:nvSpPr>
          <p:cNvPr id="18" name="TextBox 18"/>
          <p:cNvSpPr txBox="1"/>
          <p:nvPr/>
        </p:nvSpPr>
        <p:spPr>
          <a:xfrm>
            <a:off x="8205696" y="7358227"/>
            <a:ext cx="3207432" cy="432077"/>
          </a:xfrm>
          <a:prstGeom prst="rect">
            <a:avLst/>
          </a:prstGeom>
        </p:spPr>
        <p:txBody>
          <a:bodyPr lIns="0" tIns="0" rIns="0" bIns="0" rtlCol="0" anchor="t">
            <a:spAutoFit/>
          </a:bodyPr>
          <a:lstStyle/>
          <a:p>
            <a:pPr marL="0" lvl="0" indent="0" algn="ctr">
              <a:lnSpc>
                <a:spcPts val="3503"/>
              </a:lnSpc>
            </a:pPr>
            <a:r>
              <a:rPr lang="en-US" sz="2467">
                <a:solidFill>
                  <a:srgbClr val="34373B"/>
                </a:solidFill>
                <a:latin typeface="Poppins Light Bold"/>
              </a:rPr>
              <a:t>Trademarks</a:t>
            </a:r>
          </a:p>
        </p:txBody>
      </p:sp>
      <p:sp>
        <p:nvSpPr>
          <p:cNvPr id="19" name="TextBox 19"/>
          <p:cNvSpPr txBox="1"/>
          <p:nvPr/>
        </p:nvSpPr>
        <p:spPr>
          <a:xfrm>
            <a:off x="6871967" y="5730309"/>
            <a:ext cx="3207432" cy="432077"/>
          </a:xfrm>
          <a:prstGeom prst="rect">
            <a:avLst/>
          </a:prstGeom>
        </p:spPr>
        <p:txBody>
          <a:bodyPr lIns="0" tIns="0" rIns="0" bIns="0" rtlCol="0" anchor="t">
            <a:spAutoFit/>
          </a:bodyPr>
          <a:lstStyle/>
          <a:p>
            <a:pPr marL="0" lvl="0" indent="0" algn="ctr">
              <a:lnSpc>
                <a:spcPts val="3503"/>
              </a:lnSpc>
            </a:pPr>
            <a:r>
              <a:rPr lang="en-US" sz="2467">
                <a:solidFill>
                  <a:srgbClr val="34373B"/>
                </a:solidFill>
                <a:latin typeface="Poppins Light Bold"/>
              </a:rPr>
              <a:t>Patents</a:t>
            </a:r>
          </a:p>
        </p:txBody>
      </p:sp>
      <p:sp>
        <p:nvSpPr>
          <p:cNvPr id="20" name="TextBox 20"/>
          <p:cNvSpPr txBox="1"/>
          <p:nvPr/>
        </p:nvSpPr>
        <p:spPr>
          <a:xfrm>
            <a:off x="2644267" y="4582961"/>
            <a:ext cx="4199688" cy="2762592"/>
          </a:xfrm>
          <a:prstGeom prst="rect">
            <a:avLst/>
          </a:prstGeom>
        </p:spPr>
        <p:txBody>
          <a:bodyPr lIns="0" tIns="0" rIns="0" bIns="0" rtlCol="0" anchor="t">
            <a:spAutoFit/>
          </a:bodyPr>
          <a:lstStyle/>
          <a:p>
            <a:pPr>
              <a:lnSpc>
                <a:spcPts val="4410"/>
              </a:lnSpc>
            </a:pPr>
            <a:r>
              <a:rPr lang="en-US" sz="3615" spc="108" dirty="0">
                <a:solidFill>
                  <a:srgbClr val="FFFFFF"/>
                </a:solidFill>
                <a:latin typeface="Poppins Light"/>
              </a:rPr>
              <a:t>IP refers </a:t>
            </a:r>
          </a:p>
          <a:p>
            <a:pPr>
              <a:lnSpc>
                <a:spcPts val="4410"/>
              </a:lnSpc>
            </a:pPr>
            <a:r>
              <a:rPr lang="en-US" sz="3615" spc="108" dirty="0">
                <a:solidFill>
                  <a:srgbClr val="FFFFFF"/>
                </a:solidFill>
                <a:latin typeface="Poppins Light"/>
              </a:rPr>
              <a:t>to legally </a:t>
            </a:r>
          </a:p>
          <a:p>
            <a:pPr>
              <a:lnSpc>
                <a:spcPts val="4410"/>
              </a:lnSpc>
            </a:pPr>
            <a:r>
              <a:rPr lang="en-US" sz="3615" spc="108" dirty="0">
                <a:solidFill>
                  <a:srgbClr val="FFFFFF"/>
                </a:solidFill>
                <a:latin typeface="Poppins Light"/>
              </a:rPr>
              <a:t>protected </a:t>
            </a:r>
          </a:p>
          <a:p>
            <a:pPr>
              <a:lnSpc>
                <a:spcPts val="4410"/>
              </a:lnSpc>
            </a:pPr>
            <a:r>
              <a:rPr lang="en-US" sz="3615" spc="108" dirty="0">
                <a:solidFill>
                  <a:srgbClr val="FFFFFF"/>
                </a:solidFill>
                <a:latin typeface="Poppins Light"/>
              </a:rPr>
              <a:t>creations of the </a:t>
            </a:r>
          </a:p>
          <a:p>
            <a:pPr>
              <a:lnSpc>
                <a:spcPts val="4410"/>
              </a:lnSpc>
            </a:pPr>
            <a:r>
              <a:rPr lang="en-US" sz="3615" spc="108" dirty="0">
                <a:solidFill>
                  <a:srgbClr val="FFFFFF"/>
                </a:solidFill>
                <a:latin typeface="Poppins Light"/>
              </a:rPr>
              <a:t>human intellect.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BE528EBA-A34D-D807-C608-C10B77A326CE}"/>
              </a:ext>
            </a:extLst>
          </p:cNvPr>
          <p:cNvSpPr>
            <a:spLocks noGrp="1" noChangeArrowheads="1"/>
          </p:cNvSpPr>
          <p:nvPr>
            <p:ph type="title"/>
          </p:nvPr>
        </p:nvSpPr>
        <p:spPr>
          <a:xfrm>
            <a:off x="3676650" y="1002507"/>
            <a:ext cx="10972800" cy="1254918"/>
          </a:xfrm>
        </p:spPr>
        <p:txBody>
          <a:bodyPr/>
          <a:lstStyle/>
          <a:p>
            <a:r>
              <a:rPr lang="en-US" altLang="en-US">
                <a:ea typeface="ＭＳ Ｐゴシック" panose="020B0600070205080204" pitchFamily="34" charset="-128"/>
              </a:rPr>
              <a:t>Government-granted Monopoly</a:t>
            </a:r>
          </a:p>
        </p:txBody>
      </p:sp>
      <p:sp>
        <p:nvSpPr>
          <p:cNvPr id="158723" name="Rectangle 3">
            <a:extLst>
              <a:ext uri="{FF2B5EF4-FFF2-40B4-BE49-F238E27FC236}">
                <a16:creationId xmlns:a16="http://schemas.microsoft.com/office/drawing/2014/main" id="{95A4A657-8462-23AB-543A-7F1D8B9AE84D}"/>
              </a:ext>
            </a:extLst>
          </p:cNvPr>
          <p:cNvSpPr>
            <a:spLocks noGrp="1" noChangeArrowheads="1"/>
          </p:cNvSpPr>
          <p:nvPr>
            <p:ph type="body" idx="1"/>
          </p:nvPr>
        </p:nvSpPr>
        <p:spPr>
          <a:xfrm>
            <a:off x="3676650" y="2593182"/>
            <a:ext cx="10972800" cy="4845843"/>
          </a:xfrm>
        </p:spPr>
        <p:txBody>
          <a:bodyPr/>
          <a:lstStyle/>
          <a:p>
            <a:r>
              <a:rPr lang="en-US" altLang="en-US">
                <a:ea typeface="ＭＳ Ｐゴシック" panose="020B0600070205080204" pitchFamily="34" charset="-128"/>
              </a:rPr>
              <a:t>20 years from date of filing for currently issued patents.</a:t>
            </a:r>
          </a:p>
          <a:p>
            <a:endParaRPr lang="en-US" altLang="en-US">
              <a:ea typeface="ＭＳ Ｐゴシック" panose="020B0600070205080204" pitchFamily="34" charset="-128"/>
            </a:endParaRPr>
          </a:p>
          <a:p>
            <a:r>
              <a:rPr lang="en-US" altLang="en-US">
                <a:ea typeface="ＭＳ Ｐゴシック" panose="020B0600070205080204" pitchFamily="34" charset="-128"/>
              </a:rPr>
              <a:t>17 years for patents issued before June 8, 1995.</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ABF99E11-7DA9-60AF-0FAA-321B28A0B6DC}"/>
              </a:ext>
            </a:extLst>
          </p:cNvPr>
          <p:cNvSpPr>
            <a:spLocks noGrp="1" noChangeArrowheads="1"/>
          </p:cNvSpPr>
          <p:nvPr>
            <p:ph type="title"/>
          </p:nvPr>
        </p:nvSpPr>
        <p:spPr>
          <a:xfrm>
            <a:off x="3676650" y="1002507"/>
            <a:ext cx="10972800" cy="1254918"/>
          </a:xfrm>
        </p:spPr>
        <p:txBody>
          <a:bodyPr/>
          <a:lstStyle/>
          <a:p>
            <a:r>
              <a:rPr lang="en-US" altLang="en-US">
                <a:ea typeface="ＭＳ Ｐゴシック" panose="020B0600070205080204" pitchFamily="34" charset="-128"/>
              </a:rPr>
              <a:t>What Are Parts of Application?</a:t>
            </a:r>
          </a:p>
        </p:txBody>
      </p:sp>
      <p:sp>
        <p:nvSpPr>
          <p:cNvPr id="162819" name="Rectangle 3">
            <a:extLst>
              <a:ext uri="{FF2B5EF4-FFF2-40B4-BE49-F238E27FC236}">
                <a16:creationId xmlns:a16="http://schemas.microsoft.com/office/drawing/2014/main" id="{9EBEBAFF-47DF-F85B-C254-CC4E08CE6405}"/>
              </a:ext>
            </a:extLst>
          </p:cNvPr>
          <p:cNvSpPr>
            <a:spLocks noGrp="1" noChangeArrowheads="1"/>
          </p:cNvSpPr>
          <p:nvPr>
            <p:ph type="body" idx="1"/>
          </p:nvPr>
        </p:nvSpPr>
        <p:spPr/>
        <p:txBody>
          <a:bodyPr/>
          <a:lstStyle/>
          <a:p>
            <a:r>
              <a:rPr lang="en-US" altLang="en-US">
                <a:ea typeface="ＭＳ Ｐゴシック" panose="020B0600070205080204" pitchFamily="34" charset="-128"/>
              </a:rPr>
              <a:t>Abstract</a:t>
            </a:r>
          </a:p>
          <a:p>
            <a:r>
              <a:rPr lang="en-US" altLang="en-US">
                <a:ea typeface="ＭＳ Ｐゴシック" panose="020B0600070205080204" pitchFamily="34" charset="-128"/>
              </a:rPr>
              <a:t>Specification</a:t>
            </a:r>
          </a:p>
          <a:p>
            <a:pPr lvl="1"/>
            <a:r>
              <a:rPr lang="en-US" altLang="en-US">
                <a:ea typeface="ＭＳ Ｐゴシック" panose="020B0600070205080204" pitchFamily="34" charset="-128"/>
              </a:rPr>
              <a:t>Field of invention</a:t>
            </a:r>
          </a:p>
          <a:p>
            <a:pPr lvl="1"/>
            <a:r>
              <a:rPr lang="en-US" altLang="en-US">
                <a:ea typeface="ＭＳ Ｐゴシック" panose="020B0600070205080204" pitchFamily="34" charset="-128"/>
              </a:rPr>
              <a:t> Background (problems solved).</a:t>
            </a:r>
          </a:p>
          <a:p>
            <a:pPr lvl="1"/>
            <a:r>
              <a:rPr lang="en-US" altLang="en-US">
                <a:ea typeface="ＭＳ Ｐゴシック" panose="020B0600070205080204" pitchFamily="34" charset="-128"/>
              </a:rPr>
              <a:t>Summary</a:t>
            </a:r>
          </a:p>
          <a:p>
            <a:pPr lvl="1"/>
            <a:r>
              <a:rPr lang="en-US" altLang="en-US">
                <a:ea typeface="ＭＳ Ｐゴシック" panose="020B0600070205080204" pitchFamily="34" charset="-128"/>
              </a:rPr>
              <a:t>Detailed description</a:t>
            </a:r>
          </a:p>
          <a:p>
            <a:pPr lvl="1"/>
            <a:r>
              <a:rPr lang="en-US" altLang="en-US">
                <a:ea typeface="ＭＳ Ｐゴシック" panose="020B0600070205080204" pitchFamily="34" charset="-128"/>
              </a:rPr>
              <a:t>Drawings</a:t>
            </a:r>
          </a:p>
          <a:p>
            <a:pPr lvl="1"/>
            <a:r>
              <a:rPr lang="en-US" altLang="en-US">
                <a:ea typeface="ＭＳ Ｐゴシック" panose="020B0600070205080204" pitchFamily="34" charset="-128"/>
              </a:rPr>
              <a:t>Claims (defines scope of monopoly)</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08BBE1C0-2190-6185-6021-0FCD6177CC01}"/>
              </a:ext>
            </a:extLst>
          </p:cNvPr>
          <p:cNvSpPr>
            <a:spLocks noGrp="1" noChangeArrowheads="1"/>
          </p:cNvSpPr>
          <p:nvPr>
            <p:ph type="title"/>
          </p:nvPr>
        </p:nvSpPr>
        <p:spPr>
          <a:xfrm>
            <a:off x="3676650" y="1002507"/>
            <a:ext cx="10972800" cy="1254918"/>
          </a:xfrm>
        </p:spPr>
        <p:txBody>
          <a:bodyPr/>
          <a:lstStyle/>
          <a:p>
            <a:r>
              <a:rPr lang="en-US" altLang="en-US">
                <a:ea typeface="ＭＳ Ｐゴシック" panose="020B0600070205080204" pitchFamily="34" charset="-128"/>
              </a:rPr>
              <a:t>Design Patents</a:t>
            </a:r>
          </a:p>
        </p:txBody>
      </p:sp>
      <p:sp>
        <p:nvSpPr>
          <p:cNvPr id="165891" name="Rectangle 3">
            <a:extLst>
              <a:ext uri="{FF2B5EF4-FFF2-40B4-BE49-F238E27FC236}">
                <a16:creationId xmlns:a16="http://schemas.microsoft.com/office/drawing/2014/main" id="{75C1D704-B96E-78E4-C534-B1647EF3694B}"/>
              </a:ext>
            </a:extLst>
          </p:cNvPr>
          <p:cNvSpPr>
            <a:spLocks noGrp="1" noChangeArrowheads="1"/>
          </p:cNvSpPr>
          <p:nvPr>
            <p:ph type="body" idx="1"/>
          </p:nvPr>
        </p:nvSpPr>
        <p:spPr/>
        <p:txBody>
          <a:bodyPr/>
          <a:lstStyle/>
          <a:p>
            <a:r>
              <a:rPr lang="en-US" altLang="en-US" dirty="0">
                <a:ea typeface="ＭＳ Ｐゴシック" panose="020B0600070205080204" pitchFamily="34" charset="-128"/>
              </a:rPr>
              <a:t>For ornamental features</a:t>
            </a:r>
          </a:p>
          <a:p>
            <a:r>
              <a:rPr lang="en-US" altLang="en-US" dirty="0">
                <a:ea typeface="ＭＳ Ｐゴシック" panose="020B0600070205080204" pitchFamily="34" charset="-128"/>
              </a:rPr>
              <a:t>Important, unique, and worthy of separate protection</a:t>
            </a:r>
          </a:p>
          <a:p>
            <a:r>
              <a:rPr lang="en-US" altLang="en-US" dirty="0">
                <a:ea typeface="ＭＳ Ｐゴシック" panose="020B0600070205080204" pitchFamily="34" charset="-128"/>
              </a:rPr>
              <a:t>Examples:</a:t>
            </a:r>
          </a:p>
          <a:p>
            <a:pPr lvl="1"/>
            <a:r>
              <a:rPr lang="en-US" altLang="en-US" dirty="0">
                <a:ea typeface="ＭＳ Ｐゴシック" panose="020B0600070205080204" pitchFamily="34" charset="-128"/>
              </a:rPr>
              <a:t>Furniture</a:t>
            </a:r>
          </a:p>
          <a:p>
            <a:pPr lvl="1"/>
            <a:r>
              <a:rPr lang="en-US" altLang="en-US" dirty="0">
                <a:ea typeface="ＭＳ Ｐゴシック" panose="020B0600070205080204" pitchFamily="34" charset="-128"/>
              </a:rPr>
              <a:t>Jewelry</a:t>
            </a:r>
          </a:p>
          <a:p>
            <a:pPr lvl="1"/>
            <a:r>
              <a:rPr lang="en-US" altLang="en-US" dirty="0">
                <a:ea typeface="ＭＳ Ｐゴシック" panose="020B0600070205080204" pitchFamily="34" charset="-128"/>
              </a:rPr>
              <a:t>Christmas ornaments</a:t>
            </a:r>
          </a:p>
          <a:p>
            <a:r>
              <a:rPr lang="en-US" altLang="en-US" dirty="0">
                <a:ea typeface="ＭＳ Ｐゴシック" panose="020B0600070205080204" pitchFamily="34" charset="-128"/>
              </a:rPr>
              <a:t>Does not cover </a:t>
            </a:r>
            <a:r>
              <a:rPr lang="en-US" altLang="en-US" u="sng" dirty="0">
                <a:ea typeface="ＭＳ Ｐゴシック" panose="020B0600070205080204" pitchFamily="34" charset="-128"/>
              </a:rPr>
              <a:t>function</a:t>
            </a:r>
            <a:endParaRPr lang="en-US" altLang="en-US" dirty="0">
              <a:ea typeface="ＭＳ Ｐゴシック" panose="020B0600070205080204" pitchFamily="34" charset="-128"/>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F504D"/>
        </a:solidFill>
        <a:effectLst/>
      </p:bgPr>
    </p:bg>
    <p:spTree>
      <p:nvGrpSpPr>
        <p:cNvPr id="1" name=""/>
        <p:cNvGrpSpPr/>
        <p:nvPr/>
      </p:nvGrpSpPr>
      <p:grpSpPr>
        <a:xfrm>
          <a:off x="0" y="0"/>
          <a:ext cx="0" cy="0"/>
          <a:chOff x="0" y="0"/>
          <a:chExt cx="0" cy="0"/>
        </a:xfrm>
      </p:grpSpPr>
      <p:grpSp>
        <p:nvGrpSpPr>
          <p:cNvPr id="2" name="Group 2"/>
          <p:cNvGrpSpPr/>
          <p:nvPr/>
        </p:nvGrpSpPr>
        <p:grpSpPr>
          <a:xfrm>
            <a:off x="3940121" y="0"/>
            <a:ext cx="14347879" cy="10515601"/>
            <a:chOff x="0" y="0"/>
            <a:chExt cx="19130506" cy="14020801"/>
          </a:xfrm>
        </p:grpSpPr>
        <p:pic>
          <p:nvPicPr>
            <p:cNvPr id="3" name="Picture 3"/>
            <p:cNvPicPr>
              <a:picLocks noChangeAspect="1"/>
            </p:cNvPicPr>
            <p:nvPr/>
          </p:nvPicPr>
          <p:blipFill>
            <a:blip r:embed="rId3">
              <a:alphaModFix amt="25000"/>
            </a:blip>
            <a:srcRect l="1946" t="5915" r="1774"/>
            <a:stretch>
              <a:fillRect/>
            </a:stretch>
          </p:blipFill>
          <p:spPr>
            <a:xfrm>
              <a:off x="0" y="0"/>
              <a:ext cx="19130506" cy="14020801"/>
            </a:xfrm>
            <a:prstGeom prst="rect">
              <a:avLst/>
            </a:prstGeom>
          </p:spPr>
        </p:pic>
      </p:grpSp>
      <p:grpSp>
        <p:nvGrpSpPr>
          <p:cNvPr id="4" name="Group 4"/>
          <p:cNvGrpSpPr/>
          <p:nvPr/>
        </p:nvGrpSpPr>
        <p:grpSpPr>
          <a:xfrm>
            <a:off x="2599526" y="785563"/>
            <a:ext cx="14478587" cy="8472737"/>
            <a:chOff x="0" y="0"/>
            <a:chExt cx="3269413" cy="1913231"/>
          </a:xfrm>
        </p:grpSpPr>
        <p:sp>
          <p:nvSpPr>
            <p:cNvPr id="5" name="Freeform 5"/>
            <p:cNvSpPr/>
            <p:nvPr/>
          </p:nvSpPr>
          <p:spPr>
            <a:xfrm>
              <a:off x="0" y="0"/>
              <a:ext cx="3269413" cy="1913231"/>
            </a:xfrm>
            <a:custGeom>
              <a:avLst/>
              <a:gdLst/>
              <a:ahLst/>
              <a:cxnLst/>
              <a:rect l="l" t="t" r="r" b="b"/>
              <a:pathLst>
                <a:path w="3269413" h="1913231">
                  <a:moveTo>
                    <a:pt x="0" y="0"/>
                  </a:moveTo>
                  <a:lnTo>
                    <a:pt x="0" y="1913231"/>
                  </a:lnTo>
                  <a:lnTo>
                    <a:pt x="3269413" y="1913231"/>
                  </a:lnTo>
                  <a:lnTo>
                    <a:pt x="3269413" y="0"/>
                  </a:lnTo>
                  <a:lnTo>
                    <a:pt x="0" y="0"/>
                  </a:lnTo>
                  <a:close/>
                  <a:moveTo>
                    <a:pt x="3208453" y="1852271"/>
                  </a:moveTo>
                  <a:lnTo>
                    <a:pt x="59690" y="1852271"/>
                  </a:lnTo>
                  <a:lnTo>
                    <a:pt x="59690" y="59690"/>
                  </a:lnTo>
                  <a:lnTo>
                    <a:pt x="3208453" y="59690"/>
                  </a:lnTo>
                  <a:lnTo>
                    <a:pt x="3208453" y="1852271"/>
                  </a:lnTo>
                  <a:close/>
                </a:path>
              </a:pathLst>
            </a:custGeom>
            <a:solidFill>
              <a:srgbClr val="4F504D">
                <a:alpha val="31765"/>
              </a:srgbClr>
            </a:solidFill>
          </p:spPr>
          <p:txBody>
            <a:bodyPr/>
            <a:lstStyle/>
            <a:p>
              <a:endParaRPr lang="en-US"/>
            </a:p>
          </p:txBody>
        </p:sp>
      </p:grpSp>
      <p:grpSp>
        <p:nvGrpSpPr>
          <p:cNvPr id="6" name="Group 6"/>
          <p:cNvGrpSpPr/>
          <p:nvPr/>
        </p:nvGrpSpPr>
        <p:grpSpPr>
          <a:xfrm>
            <a:off x="1510239" y="928263"/>
            <a:ext cx="4472655" cy="2102336"/>
            <a:chOff x="0" y="0"/>
            <a:chExt cx="864604" cy="406400"/>
          </a:xfrm>
        </p:grpSpPr>
        <p:sp>
          <p:nvSpPr>
            <p:cNvPr id="7" name="Freeform 7"/>
            <p:cNvSpPr/>
            <p:nvPr/>
          </p:nvSpPr>
          <p:spPr>
            <a:xfrm>
              <a:off x="17780" y="22860"/>
              <a:ext cx="839204" cy="360680"/>
            </a:xfrm>
            <a:custGeom>
              <a:avLst/>
              <a:gdLst/>
              <a:ahLst/>
              <a:cxnLst/>
              <a:rect l="l" t="t" r="r" b="b"/>
              <a:pathLst>
                <a:path w="839204" h="360680">
                  <a:moveTo>
                    <a:pt x="839204" y="180340"/>
                  </a:moveTo>
                  <a:cubicBezTo>
                    <a:pt x="839204" y="81280"/>
                    <a:pt x="759194" y="0"/>
                    <a:pt x="658864" y="0"/>
                  </a:cubicBezTo>
                  <a:lnTo>
                    <a:pt x="172720" y="0"/>
                  </a:lnTo>
                  <a:lnTo>
                    <a:pt x="172720" y="1270"/>
                  </a:lnTo>
                  <a:cubicBezTo>
                    <a:pt x="76200" y="5080"/>
                    <a:pt x="0" y="83820"/>
                    <a:pt x="0" y="180340"/>
                  </a:cubicBezTo>
                  <a:cubicBezTo>
                    <a:pt x="0" y="276860"/>
                    <a:pt x="77470" y="355600"/>
                    <a:pt x="172720" y="359410"/>
                  </a:cubicBezTo>
                  <a:lnTo>
                    <a:pt x="172720" y="360680"/>
                  </a:lnTo>
                  <a:lnTo>
                    <a:pt x="658863" y="360680"/>
                  </a:lnTo>
                  <a:cubicBezTo>
                    <a:pt x="757924" y="360680"/>
                    <a:pt x="839204" y="279400"/>
                    <a:pt x="839204" y="180340"/>
                  </a:cubicBezTo>
                  <a:close/>
                </a:path>
              </a:pathLst>
            </a:custGeom>
            <a:solidFill>
              <a:srgbClr val="FFFFFF"/>
            </a:solidFill>
          </p:spPr>
          <p:txBody>
            <a:bodyPr/>
            <a:lstStyle/>
            <a:p>
              <a:endParaRPr lang="en-US"/>
            </a:p>
          </p:txBody>
        </p:sp>
      </p:grpSp>
      <p:grpSp>
        <p:nvGrpSpPr>
          <p:cNvPr id="8" name="Group 8"/>
          <p:cNvGrpSpPr/>
          <p:nvPr/>
        </p:nvGrpSpPr>
        <p:grpSpPr>
          <a:xfrm>
            <a:off x="1510239" y="3051730"/>
            <a:ext cx="4472655" cy="2102336"/>
            <a:chOff x="0" y="0"/>
            <a:chExt cx="864604" cy="406400"/>
          </a:xfrm>
        </p:grpSpPr>
        <p:sp>
          <p:nvSpPr>
            <p:cNvPr id="9" name="Freeform 9"/>
            <p:cNvSpPr/>
            <p:nvPr/>
          </p:nvSpPr>
          <p:spPr>
            <a:xfrm>
              <a:off x="17780" y="22860"/>
              <a:ext cx="839204" cy="360680"/>
            </a:xfrm>
            <a:custGeom>
              <a:avLst/>
              <a:gdLst/>
              <a:ahLst/>
              <a:cxnLst/>
              <a:rect l="l" t="t" r="r" b="b"/>
              <a:pathLst>
                <a:path w="839204" h="360680">
                  <a:moveTo>
                    <a:pt x="839204" y="180340"/>
                  </a:moveTo>
                  <a:cubicBezTo>
                    <a:pt x="839204" y="81280"/>
                    <a:pt x="759194" y="0"/>
                    <a:pt x="658864" y="0"/>
                  </a:cubicBezTo>
                  <a:lnTo>
                    <a:pt x="172720" y="0"/>
                  </a:lnTo>
                  <a:lnTo>
                    <a:pt x="172720" y="1270"/>
                  </a:lnTo>
                  <a:cubicBezTo>
                    <a:pt x="76200" y="5080"/>
                    <a:pt x="0" y="83820"/>
                    <a:pt x="0" y="180340"/>
                  </a:cubicBezTo>
                  <a:cubicBezTo>
                    <a:pt x="0" y="276860"/>
                    <a:pt x="77470" y="355600"/>
                    <a:pt x="172720" y="359410"/>
                  </a:cubicBezTo>
                  <a:lnTo>
                    <a:pt x="172720" y="360680"/>
                  </a:lnTo>
                  <a:lnTo>
                    <a:pt x="658863" y="360680"/>
                  </a:lnTo>
                  <a:cubicBezTo>
                    <a:pt x="757924" y="360680"/>
                    <a:pt x="839204" y="279400"/>
                    <a:pt x="839204" y="180340"/>
                  </a:cubicBezTo>
                  <a:close/>
                </a:path>
              </a:pathLst>
            </a:custGeom>
            <a:solidFill>
              <a:srgbClr val="B5D2DD"/>
            </a:solidFill>
          </p:spPr>
          <p:txBody>
            <a:bodyPr/>
            <a:lstStyle/>
            <a:p>
              <a:endParaRPr lang="en-US"/>
            </a:p>
          </p:txBody>
        </p:sp>
      </p:grpSp>
      <p:grpSp>
        <p:nvGrpSpPr>
          <p:cNvPr id="10" name="Group 10"/>
          <p:cNvGrpSpPr/>
          <p:nvPr/>
        </p:nvGrpSpPr>
        <p:grpSpPr>
          <a:xfrm>
            <a:off x="1510239" y="7256401"/>
            <a:ext cx="4472655" cy="2102336"/>
            <a:chOff x="0" y="0"/>
            <a:chExt cx="864604" cy="406400"/>
          </a:xfrm>
        </p:grpSpPr>
        <p:sp>
          <p:nvSpPr>
            <p:cNvPr id="11" name="Freeform 11"/>
            <p:cNvSpPr/>
            <p:nvPr/>
          </p:nvSpPr>
          <p:spPr>
            <a:xfrm>
              <a:off x="17780" y="22860"/>
              <a:ext cx="839204" cy="360680"/>
            </a:xfrm>
            <a:custGeom>
              <a:avLst/>
              <a:gdLst/>
              <a:ahLst/>
              <a:cxnLst/>
              <a:rect l="l" t="t" r="r" b="b"/>
              <a:pathLst>
                <a:path w="839204" h="360680">
                  <a:moveTo>
                    <a:pt x="839204" y="180340"/>
                  </a:moveTo>
                  <a:cubicBezTo>
                    <a:pt x="839204" y="81280"/>
                    <a:pt x="759194" y="0"/>
                    <a:pt x="658864" y="0"/>
                  </a:cubicBezTo>
                  <a:lnTo>
                    <a:pt x="172720" y="0"/>
                  </a:lnTo>
                  <a:lnTo>
                    <a:pt x="172720" y="1270"/>
                  </a:lnTo>
                  <a:cubicBezTo>
                    <a:pt x="76200" y="5080"/>
                    <a:pt x="0" y="83820"/>
                    <a:pt x="0" y="180340"/>
                  </a:cubicBezTo>
                  <a:cubicBezTo>
                    <a:pt x="0" y="276860"/>
                    <a:pt x="77470" y="355600"/>
                    <a:pt x="172720" y="359410"/>
                  </a:cubicBezTo>
                  <a:lnTo>
                    <a:pt x="172720" y="360680"/>
                  </a:lnTo>
                  <a:lnTo>
                    <a:pt x="658863" y="360680"/>
                  </a:lnTo>
                  <a:cubicBezTo>
                    <a:pt x="757924" y="360680"/>
                    <a:pt x="839204" y="279400"/>
                    <a:pt x="839204" y="180340"/>
                  </a:cubicBezTo>
                  <a:close/>
                </a:path>
              </a:pathLst>
            </a:custGeom>
            <a:solidFill>
              <a:srgbClr val="B5D2DD"/>
            </a:solidFill>
          </p:spPr>
          <p:txBody>
            <a:bodyPr/>
            <a:lstStyle/>
            <a:p>
              <a:endParaRPr lang="en-US"/>
            </a:p>
          </p:txBody>
        </p:sp>
      </p:grpSp>
      <p:grpSp>
        <p:nvGrpSpPr>
          <p:cNvPr id="12" name="Group 12"/>
          <p:cNvGrpSpPr/>
          <p:nvPr/>
        </p:nvGrpSpPr>
        <p:grpSpPr>
          <a:xfrm>
            <a:off x="1510239" y="5154066"/>
            <a:ext cx="4472655" cy="2102336"/>
            <a:chOff x="0" y="0"/>
            <a:chExt cx="864604" cy="406400"/>
          </a:xfrm>
        </p:grpSpPr>
        <p:sp>
          <p:nvSpPr>
            <p:cNvPr id="13" name="Freeform 13"/>
            <p:cNvSpPr/>
            <p:nvPr/>
          </p:nvSpPr>
          <p:spPr>
            <a:xfrm>
              <a:off x="17780" y="22860"/>
              <a:ext cx="839204" cy="360680"/>
            </a:xfrm>
            <a:custGeom>
              <a:avLst/>
              <a:gdLst/>
              <a:ahLst/>
              <a:cxnLst/>
              <a:rect l="l" t="t" r="r" b="b"/>
              <a:pathLst>
                <a:path w="839204" h="360680">
                  <a:moveTo>
                    <a:pt x="839204" y="180340"/>
                  </a:moveTo>
                  <a:cubicBezTo>
                    <a:pt x="839204" y="81280"/>
                    <a:pt x="759194" y="0"/>
                    <a:pt x="658864" y="0"/>
                  </a:cubicBezTo>
                  <a:lnTo>
                    <a:pt x="172720" y="0"/>
                  </a:lnTo>
                  <a:lnTo>
                    <a:pt x="172720" y="1270"/>
                  </a:lnTo>
                  <a:cubicBezTo>
                    <a:pt x="76200" y="5080"/>
                    <a:pt x="0" y="83820"/>
                    <a:pt x="0" y="180340"/>
                  </a:cubicBezTo>
                  <a:cubicBezTo>
                    <a:pt x="0" y="276860"/>
                    <a:pt x="77470" y="355600"/>
                    <a:pt x="172720" y="359410"/>
                  </a:cubicBezTo>
                  <a:lnTo>
                    <a:pt x="172720" y="360680"/>
                  </a:lnTo>
                  <a:lnTo>
                    <a:pt x="658863" y="360680"/>
                  </a:lnTo>
                  <a:cubicBezTo>
                    <a:pt x="757924" y="360680"/>
                    <a:pt x="839204" y="279400"/>
                    <a:pt x="839204" y="180340"/>
                  </a:cubicBezTo>
                  <a:close/>
                </a:path>
              </a:pathLst>
            </a:custGeom>
            <a:solidFill>
              <a:srgbClr val="FFFFFF"/>
            </a:solidFill>
          </p:spPr>
          <p:txBody>
            <a:bodyPr/>
            <a:lstStyle/>
            <a:p>
              <a:endParaRPr lang="en-US"/>
            </a:p>
          </p:txBody>
        </p:sp>
      </p:grpSp>
      <p:pic>
        <p:nvPicPr>
          <p:cNvPr id="14" name="Picture 14"/>
          <p:cNvPicPr>
            <a:picLocks noChangeAspect="1"/>
          </p:cNvPicPr>
          <p:nvPr/>
        </p:nvPicPr>
        <p:blipFill>
          <a:blip r:embed="rId4"/>
          <a:srcRect/>
          <a:stretch>
            <a:fillRect/>
          </a:stretch>
        </p:blipFill>
        <p:spPr>
          <a:xfrm>
            <a:off x="11287920" y="7256401"/>
            <a:ext cx="4911088" cy="1148439"/>
          </a:xfrm>
          <a:prstGeom prst="rect">
            <a:avLst/>
          </a:prstGeom>
        </p:spPr>
      </p:pic>
      <p:sp>
        <p:nvSpPr>
          <p:cNvPr id="15" name="TextBox 15"/>
          <p:cNvSpPr txBox="1"/>
          <p:nvPr/>
        </p:nvSpPr>
        <p:spPr>
          <a:xfrm>
            <a:off x="2142851" y="1747872"/>
            <a:ext cx="3207432" cy="432077"/>
          </a:xfrm>
          <a:prstGeom prst="rect">
            <a:avLst/>
          </a:prstGeom>
        </p:spPr>
        <p:txBody>
          <a:bodyPr lIns="0" tIns="0" rIns="0" bIns="0" rtlCol="0" anchor="t">
            <a:spAutoFit/>
          </a:bodyPr>
          <a:lstStyle/>
          <a:p>
            <a:pPr marL="0" lvl="0" indent="0" algn="ctr">
              <a:lnSpc>
                <a:spcPts val="3503"/>
              </a:lnSpc>
            </a:pPr>
            <a:r>
              <a:rPr lang="en-US" sz="2467">
                <a:solidFill>
                  <a:srgbClr val="34373B"/>
                </a:solidFill>
                <a:latin typeface="Poppins Light Bold"/>
              </a:rPr>
              <a:t>Words </a:t>
            </a:r>
          </a:p>
        </p:txBody>
      </p:sp>
      <p:sp>
        <p:nvSpPr>
          <p:cNvPr id="16" name="TextBox 16"/>
          <p:cNvSpPr txBox="1"/>
          <p:nvPr/>
        </p:nvSpPr>
        <p:spPr>
          <a:xfrm>
            <a:off x="2142851" y="3871339"/>
            <a:ext cx="3207432" cy="432077"/>
          </a:xfrm>
          <a:prstGeom prst="rect">
            <a:avLst/>
          </a:prstGeom>
        </p:spPr>
        <p:txBody>
          <a:bodyPr lIns="0" tIns="0" rIns="0" bIns="0" rtlCol="0" anchor="t">
            <a:spAutoFit/>
          </a:bodyPr>
          <a:lstStyle/>
          <a:p>
            <a:pPr marL="0" lvl="0" indent="0" algn="ctr">
              <a:lnSpc>
                <a:spcPts val="3503"/>
              </a:lnSpc>
            </a:pPr>
            <a:r>
              <a:rPr lang="en-US" sz="2467">
                <a:solidFill>
                  <a:srgbClr val="34373B"/>
                </a:solidFill>
                <a:latin typeface="Poppins Light Bold"/>
              </a:rPr>
              <a:t>Phrases</a:t>
            </a:r>
          </a:p>
        </p:txBody>
      </p:sp>
      <p:sp>
        <p:nvSpPr>
          <p:cNvPr id="17" name="TextBox 17"/>
          <p:cNvSpPr txBox="1"/>
          <p:nvPr/>
        </p:nvSpPr>
        <p:spPr>
          <a:xfrm>
            <a:off x="2142851" y="8118273"/>
            <a:ext cx="3207432" cy="432077"/>
          </a:xfrm>
          <a:prstGeom prst="rect">
            <a:avLst/>
          </a:prstGeom>
        </p:spPr>
        <p:txBody>
          <a:bodyPr lIns="0" tIns="0" rIns="0" bIns="0" rtlCol="0" anchor="t">
            <a:spAutoFit/>
          </a:bodyPr>
          <a:lstStyle/>
          <a:p>
            <a:pPr marL="0" lvl="0" indent="0" algn="ctr">
              <a:lnSpc>
                <a:spcPts val="3503"/>
              </a:lnSpc>
            </a:pPr>
            <a:r>
              <a:rPr lang="en-US" sz="2467">
                <a:solidFill>
                  <a:srgbClr val="34373B"/>
                </a:solidFill>
                <a:latin typeface="Poppins Light Bold"/>
              </a:rPr>
              <a:t>Designs</a:t>
            </a:r>
          </a:p>
        </p:txBody>
      </p:sp>
      <p:sp>
        <p:nvSpPr>
          <p:cNvPr id="18" name="TextBox 18"/>
          <p:cNvSpPr txBox="1"/>
          <p:nvPr/>
        </p:nvSpPr>
        <p:spPr>
          <a:xfrm>
            <a:off x="2142851" y="5994806"/>
            <a:ext cx="3207432" cy="432077"/>
          </a:xfrm>
          <a:prstGeom prst="rect">
            <a:avLst/>
          </a:prstGeom>
        </p:spPr>
        <p:txBody>
          <a:bodyPr lIns="0" tIns="0" rIns="0" bIns="0" rtlCol="0" anchor="t">
            <a:spAutoFit/>
          </a:bodyPr>
          <a:lstStyle/>
          <a:p>
            <a:pPr marL="0" lvl="0" indent="0" algn="ctr">
              <a:lnSpc>
                <a:spcPts val="3503"/>
              </a:lnSpc>
            </a:pPr>
            <a:r>
              <a:rPr lang="en-US" sz="2467">
                <a:solidFill>
                  <a:srgbClr val="34373B"/>
                </a:solidFill>
                <a:latin typeface="Poppins Light Bold"/>
              </a:rPr>
              <a:t>Symbols</a:t>
            </a:r>
          </a:p>
        </p:txBody>
      </p:sp>
      <p:grpSp>
        <p:nvGrpSpPr>
          <p:cNvPr id="19" name="Group 19"/>
          <p:cNvGrpSpPr/>
          <p:nvPr/>
        </p:nvGrpSpPr>
        <p:grpSpPr>
          <a:xfrm>
            <a:off x="7272004" y="1424362"/>
            <a:ext cx="8927004" cy="5111733"/>
            <a:chOff x="0" y="0"/>
            <a:chExt cx="11902672" cy="6815644"/>
          </a:xfrm>
        </p:grpSpPr>
        <p:sp>
          <p:nvSpPr>
            <p:cNvPr id="20" name="TextBox 20"/>
            <p:cNvSpPr txBox="1"/>
            <p:nvPr/>
          </p:nvSpPr>
          <p:spPr>
            <a:xfrm>
              <a:off x="0" y="95250"/>
              <a:ext cx="11902672" cy="1204254"/>
            </a:xfrm>
            <a:prstGeom prst="rect">
              <a:avLst/>
            </a:prstGeom>
          </p:spPr>
          <p:txBody>
            <a:bodyPr lIns="0" tIns="0" rIns="0" bIns="0" rtlCol="0" anchor="t">
              <a:spAutoFit/>
            </a:bodyPr>
            <a:lstStyle/>
            <a:p>
              <a:pPr algn="r">
                <a:lnSpc>
                  <a:spcPts val="6637"/>
                </a:lnSpc>
              </a:pPr>
              <a:r>
                <a:rPr lang="en-US" sz="6444" dirty="0">
                  <a:solidFill>
                    <a:srgbClr val="FFFFFF"/>
                  </a:solidFill>
                  <a:latin typeface="Lora"/>
                </a:rPr>
                <a:t>What are trademarks?</a:t>
              </a:r>
            </a:p>
          </p:txBody>
        </p:sp>
        <p:sp>
          <p:nvSpPr>
            <p:cNvPr id="21" name="TextBox 21"/>
            <p:cNvSpPr txBox="1"/>
            <p:nvPr/>
          </p:nvSpPr>
          <p:spPr>
            <a:xfrm>
              <a:off x="0" y="1859362"/>
              <a:ext cx="11902672" cy="4956282"/>
            </a:xfrm>
            <a:prstGeom prst="rect">
              <a:avLst/>
            </a:prstGeom>
          </p:spPr>
          <p:txBody>
            <a:bodyPr lIns="0" tIns="0" rIns="0" bIns="0" rtlCol="0" anchor="t">
              <a:spAutoFit/>
            </a:bodyPr>
            <a:lstStyle/>
            <a:p>
              <a:pPr algn="r">
                <a:lnSpc>
                  <a:spcPts val="3904"/>
                </a:lnSpc>
              </a:pPr>
              <a:r>
                <a:rPr lang="en-US" sz="2935">
                  <a:solidFill>
                    <a:srgbClr val="FFFFFF"/>
                  </a:solidFill>
                  <a:latin typeface="Poppins Light Bold"/>
                </a:rPr>
                <a:t>They are any word, phrase, symbol, design, or a combination of these things that identifies your goods or services. It helps consumers choose goods easily based on the reputation and quality. </a:t>
              </a:r>
            </a:p>
            <a:p>
              <a:pPr algn="r">
                <a:lnSpc>
                  <a:spcPts val="3372"/>
                </a:lnSpc>
              </a:pPr>
              <a:endParaRPr lang="en-US" sz="2935">
                <a:solidFill>
                  <a:srgbClr val="FFFFFF"/>
                </a:solidFill>
                <a:latin typeface="Poppins Light Bold"/>
              </a:endParaRPr>
            </a:p>
            <a:p>
              <a:pPr algn="r">
                <a:lnSpc>
                  <a:spcPts val="3372"/>
                </a:lnSpc>
              </a:pPr>
              <a:r>
                <a:rPr lang="en-US" sz="2535">
                  <a:solidFill>
                    <a:srgbClr val="FFFFFF"/>
                  </a:solidFill>
                  <a:latin typeface="Poppins Light Bold"/>
                </a:rPr>
                <a:t> </a:t>
              </a:r>
            </a:p>
            <a:p>
              <a:pPr algn="r">
                <a:lnSpc>
                  <a:spcPts val="3372"/>
                </a:lnSpc>
              </a:pPr>
              <a:endParaRPr lang="en-US" sz="2535">
                <a:solidFill>
                  <a:srgbClr val="FFFFFF"/>
                </a:solidFill>
                <a:latin typeface="Poppins Light Bold"/>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05409"/>
            <a:ext cx="18288000" cy="11174017"/>
            <a:chOff x="0" y="0"/>
            <a:chExt cx="3132376" cy="1913890"/>
          </a:xfrm>
        </p:grpSpPr>
        <p:sp>
          <p:nvSpPr>
            <p:cNvPr id="3" name="Freeform 3"/>
            <p:cNvSpPr/>
            <p:nvPr/>
          </p:nvSpPr>
          <p:spPr>
            <a:xfrm>
              <a:off x="0" y="0"/>
              <a:ext cx="3132376" cy="1913890"/>
            </a:xfrm>
            <a:custGeom>
              <a:avLst/>
              <a:gdLst/>
              <a:ahLst/>
              <a:cxnLst/>
              <a:rect l="l" t="t" r="r" b="b"/>
              <a:pathLst>
                <a:path w="3132376" h="1913890">
                  <a:moveTo>
                    <a:pt x="0" y="0"/>
                  </a:moveTo>
                  <a:lnTo>
                    <a:pt x="3132376" y="0"/>
                  </a:lnTo>
                  <a:lnTo>
                    <a:pt x="3132376" y="1913890"/>
                  </a:lnTo>
                  <a:lnTo>
                    <a:pt x="0" y="1913890"/>
                  </a:lnTo>
                  <a:close/>
                </a:path>
              </a:pathLst>
            </a:custGeom>
            <a:solidFill>
              <a:srgbClr val="BDBDB0">
                <a:alpha val="47843"/>
              </a:srgbClr>
            </a:solidFill>
          </p:spPr>
          <p:txBody>
            <a:bodyPr/>
            <a:lstStyle/>
            <a:p>
              <a:endParaRPr lang="en-US"/>
            </a:p>
          </p:txBody>
        </p:sp>
      </p:grpSp>
      <p:grpSp>
        <p:nvGrpSpPr>
          <p:cNvPr id="4" name="Group 4"/>
          <p:cNvGrpSpPr/>
          <p:nvPr/>
        </p:nvGrpSpPr>
        <p:grpSpPr>
          <a:xfrm>
            <a:off x="-36095" y="570739"/>
            <a:ext cx="18288000" cy="10515601"/>
            <a:chOff x="0" y="0"/>
            <a:chExt cx="24384000" cy="14020801"/>
          </a:xfrm>
        </p:grpSpPr>
        <p:pic>
          <p:nvPicPr>
            <p:cNvPr id="5" name="Picture 5"/>
            <p:cNvPicPr>
              <a:picLocks noChangeAspect="1"/>
            </p:cNvPicPr>
            <p:nvPr/>
          </p:nvPicPr>
          <p:blipFill>
            <a:blip r:embed="rId3">
              <a:alphaModFix amt="25000"/>
            </a:blip>
            <a:srcRect t="16140" r="21414" b="16140"/>
            <a:stretch>
              <a:fillRect/>
            </a:stretch>
          </p:blipFill>
          <p:spPr>
            <a:xfrm>
              <a:off x="0" y="0"/>
              <a:ext cx="24384000" cy="14020801"/>
            </a:xfrm>
            <a:prstGeom prst="rect">
              <a:avLst/>
            </a:prstGeom>
          </p:spPr>
        </p:pic>
      </p:grpSp>
      <p:pic>
        <p:nvPicPr>
          <p:cNvPr id="9" name="Picture 9"/>
          <p:cNvPicPr>
            <a:picLocks noChangeAspect="1"/>
          </p:cNvPicPr>
          <p:nvPr/>
        </p:nvPicPr>
        <p:blipFill>
          <a:blip r:embed="rId4"/>
          <a:srcRect/>
          <a:stretch>
            <a:fillRect/>
          </a:stretch>
        </p:blipFill>
        <p:spPr>
          <a:xfrm>
            <a:off x="11658600" y="8579215"/>
            <a:ext cx="6445128" cy="1507168"/>
          </a:xfrm>
          <a:prstGeom prst="rect">
            <a:avLst/>
          </a:prstGeom>
        </p:spPr>
      </p:pic>
      <p:sp>
        <p:nvSpPr>
          <p:cNvPr id="15" name="Rectangle 2">
            <a:extLst>
              <a:ext uri="{FF2B5EF4-FFF2-40B4-BE49-F238E27FC236}">
                <a16:creationId xmlns:a16="http://schemas.microsoft.com/office/drawing/2014/main" id="{3C03B9A1-D5A1-092D-4C05-80FB0586BEA7}"/>
              </a:ext>
            </a:extLst>
          </p:cNvPr>
          <p:cNvSpPr txBox="1">
            <a:spLocks noChangeArrowheads="1"/>
          </p:cNvSpPr>
          <p:nvPr/>
        </p:nvSpPr>
        <p:spPr>
          <a:xfrm>
            <a:off x="3390900" y="570739"/>
            <a:ext cx="11506200" cy="121324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6600" dirty="0">
                <a:latin typeface="Lora" panose="02000503000000020004" pitchFamily="2" charset="77"/>
                <a:ea typeface="ＭＳ Ｐゴシック" panose="020B0600070205080204" pitchFamily="34" charset="-128"/>
              </a:rPr>
              <a:t>Trademarks</a:t>
            </a:r>
          </a:p>
        </p:txBody>
      </p:sp>
      <p:sp>
        <p:nvSpPr>
          <p:cNvPr id="6" name="Rectangle 3">
            <a:extLst>
              <a:ext uri="{FF2B5EF4-FFF2-40B4-BE49-F238E27FC236}">
                <a16:creationId xmlns:a16="http://schemas.microsoft.com/office/drawing/2014/main" id="{7E18471B-84FA-58B9-1097-1FFF8DF9FD25}"/>
              </a:ext>
            </a:extLst>
          </p:cNvPr>
          <p:cNvSpPr txBox="1">
            <a:spLocks noChangeArrowheads="1"/>
          </p:cNvSpPr>
          <p:nvPr/>
        </p:nvSpPr>
        <p:spPr>
          <a:xfrm>
            <a:off x="927100" y="1600200"/>
            <a:ext cx="7315200" cy="42545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dirty="0">
                <a:ea typeface="ＭＳ Ｐゴシック" panose="020B0600070205080204" pitchFamily="34" charset="-128"/>
              </a:rPr>
              <a:t>Important IP right</a:t>
            </a:r>
          </a:p>
          <a:p>
            <a:r>
              <a:rPr lang="en-US" altLang="en-US" dirty="0">
                <a:ea typeface="ＭＳ Ｐゴシック" panose="020B0600070205080204" pitchFamily="34" charset="-128"/>
              </a:rPr>
              <a:t>Identifies brand for consumers</a:t>
            </a:r>
          </a:p>
          <a:p>
            <a:r>
              <a:rPr lang="en-US" altLang="en-US" dirty="0">
                <a:ea typeface="ＭＳ Ｐゴシック" panose="020B0600070205080204" pitchFamily="34" charset="-128"/>
              </a:rPr>
              <a:t>Relatively inexpensive to protect </a:t>
            </a:r>
          </a:p>
          <a:p>
            <a:r>
              <a:rPr lang="en-US" altLang="en-US" dirty="0">
                <a:ea typeface="ＭＳ Ｐゴシック" panose="020B0600070205080204" pitchFamily="34" charset="-128"/>
              </a:rPr>
              <a:t>Opportunities for foreign protection</a:t>
            </a:r>
          </a:p>
          <a:p>
            <a:r>
              <a:rPr lang="en-US" altLang="en-US" dirty="0">
                <a:ea typeface="ＭＳ Ｐゴシック" panose="020B0600070205080204" pitchFamily="34" charset="-128"/>
              </a:rPr>
              <a:t>Long-term protection </a:t>
            </a:r>
            <a:r>
              <a:rPr lang="en-US" altLang="en-US" b="1" dirty="0">
                <a:ea typeface="ＭＳ Ｐゴシック" panose="020B0600070205080204" pitchFamily="34" charset="-128"/>
              </a:rPr>
              <a:t>while in use </a:t>
            </a:r>
            <a:r>
              <a:rPr lang="en-US" altLang="en-US" dirty="0">
                <a:ea typeface="ＭＳ Ｐゴシック" panose="020B0600070205080204" pitchFamily="34" charset="-128"/>
              </a:rPr>
              <a:t>(Oldest registered mark still in use registered in 1884)</a:t>
            </a:r>
          </a:p>
          <a:p>
            <a:r>
              <a:rPr lang="en-US" altLang="en-US" dirty="0">
                <a:ea typeface="ＭＳ Ｐゴシック" panose="020B0600070205080204" pitchFamily="34" charset="-128"/>
              </a:rPr>
              <a:t>Provide value for expansion beyond core business</a:t>
            </a:r>
          </a:p>
          <a:p>
            <a:r>
              <a:rPr lang="en-US" altLang="en-US" dirty="0">
                <a:ea typeface="ＭＳ Ｐゴシック" panose="020B0600070205080204" pitchFamily="34" charset="-128"/>
              </a:rPr>
              <a:t>May be assigned, pledged, licensed</a:t>
            </a:r>
          </a:p>
          <a:p>
            <a:r>
              <a:rPr lang="en-US" altLang="en-US" dirty="0">
                <a:ea typeface="ＭＳ Ｐゴシック" panose="020B0600070205080204" pitchFamily="34" charset="-128"/>
              </a:rPr>
              <a:t>Registration is important</a:t>
            </a:r>
          </a:p>
        </p:txBody>
      </p:sp>
    </p:spTree>
    <p:extLst>
      <p:ext uri="{BB962C8B-B14F-4D97-AF65-F5344CB8AC3E}">
        <p14:creationId xmlns:p14="http://schemas.microsoft.com/office/powerpoint/2010/main" val="2862994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05409"/>
            <a:ext cx="18288000" cy="11174017"/>
            <a:chOff x="0" y="0"/>
            <a:chExt cx="3132376" cy="1913890"/>
          </a:xfrm>
        </p:grpSpPr>
        <p:sp>
          <p:nvSpPr>
            <p:cNvPr id="3" name="Freeform 3"/>
            <p:cNvSpPr/>
            <p:nvPr/>
          </p:nvSpPr>
          <p:spPr>
            <a:xfrm>
              <a:off x="0" y="0"/>
              <a:ext cx="3132376" cy="1913890"/>
            </a:xfrm>
            <a:custGeom>
              <a:avLst/>
              <a:gdLst/>
              <a:ahLst/>
              <a:cxnLst/>
              <a:rect l="l" t="t" r="r" b="b"/>
              <a:pathLst>
                <a:path w="3132376" h="1913890">
                  <a:moveTo>
                    <a:pt x="0" y="0"/>
                  </a:moveTo>
                  <a:lnTo>
                    <a:pt x="3132376" y="0"/>
                  </a:lnTo>
                  <a:lnTo>
                    <a:pt x="3132376" y="1913890"/>
                  </a:lnTo>
                  <a:lnTo>
                    <a:pt x="0" y="1913890"/>
                  </a:lnTo>
                  <a:close/>
                </a:path>
              </a:pathLst>
            </a:custGeom>
            <a:solidFill>
              <a:srgbClr val="BDBDB0">
                <a:alpha val="47843"/>
              </a:srgbClr>
            </a:solidFill>
          </p:spPr>
          <p:txBody>
            <a:bodyPr/>
            <a:lstStyle/>
            <a:p>
              <a:endParaRPr lang="en-US"/>
            </a:p>
          </p:txBody>
        </p:sp>
      </p:grpSp>
      <p:grpSp>
        <p:nvGrpSpPr>
          <p:cNvPr id="4" name="Group 4"/>
          <p:cNvGrpSpPr/>
          <p:nvPr/>
        </p:nvGrpSpPr>
        <p:grpSpPr>
          <a:xfrm>
            <a:off x="-36095" y="570739"/>
            <a:ext cx="18288000" cy="10515601"/>
            <a:chOff x="0" y="0"/>
            <a:chExt cx="24384000" cy="14020801"/>
          </a:xfrm>
        </p:grpSpPr>
        <p:pic>
          <p:nvPicPr>
            <p:cNvPr id="5" name="Picture 5"/>
            <p:cNvPicPr>
              <a:picLocks noChangeAspect="1"/>
            </p:cNvPicPr>
            <p:nvPr/>
          </p:nvPicPr>
          <p:blipFill>
            <a:blip r:embed="rId3">
              <a:alphaModFix amt="25000"/>
            </a:blip>
            <a:srcRect t="16140" r="21414" b="16140"/>
            <a:stretch>
              <a:fillRect/>
            </a:stretch>
          </p:blipFill>
          <p:spPr>
            <a:xfrm>
              <a:off x="0" y="0"/>
              <a:ext cx="24384000" cy="14020801"/>
            </a:xfrm>
            <a:prstGeom prst="rect">
              <a:avLst/>
            </a:prstGeom>
          </p:spPr>
        </p:pic>
      </p:grpSp>
      <p:pic>
        <p:nvPicPr>
          <p:cNvPr id="9" name="Picture 9"/>
          <p:cNvPicPr>
            <a:picLocks noChangeAspect="1"/>
          </p:cNvPicPr>
          <p:nvPr/>
        </p:nvPicPr>
        <p:blipFill>
          <a:blip r:embed="rId4"/>
          <a:srcRect/>
          <a:stretch>
            <a:fillRect/>
          </a:stretch>
        </p:blipFill>
        <p:spPr>
          <a:xfrm>
            <a:off x="11658600" y="8579215"/>
            <a:ext cx="6445128" cy="1507168"/>
          </a:xfrm>
          <a:prstGeom prst="rect">
            <a:avLst/>
          </a:prstGeom>
        </p:spPr>
      </p:pic>
      <p:sp>
        <p:nvSpPr>
          <p:cNvPr id="15" name="Rectangle 2">
            <a:extLst>
              <a:ext uri="{FF2B5EF4-FFF2-40B4-BE49-F238E27FC236}">
                <a16:creationId xmlns:a16="http://schemas.microsoft.com/office/drawing/2014/main" id="{3C03B9A1-D5A1-092D-4C05-80FB0586BEA7}"/>
              </a:ext>
            </a:extLst>
          </p:cNvPr>
          <p:cNvSpPr txBox="1">
            <a:spLocks noChangeArrowheads="1"/>
          </p:cNvSpPr>
          <p:nvPr/>
        </p:nvSpPr>
        <p:spPr>
          <a:xfrm>
            <a:off x="3390900" y="570739"/>
            <a:ext cx="11506200" cy="121324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6600" dirty="0">
                <a:latin typeface="Lora" panose="02000503000000020004" pitchFamily="2" charset="77"/>
                <a:ea typeface="ＭＳ Ｐゴシック" panose="020B0600070205080204" pitchFamily="34" charset="-128"/>
              </a:rPr>
              <a:t>Trademarks</a:t>
            </a:r>
          </a:p>
        </p:txBody>
      </p:sp>
      <p:sp>
        <p:nvSpPr>
          <p:cNvPr id="7" name="Rectangle 3">
            <a:extLst>
              <a:ext uri="{FF2B5EF4-FFF2-40B4-BE49-F238E27FC236}">
                <a16:creationId xmlns:a16="http://schemas.microsoft.com/office/drawing/2014/main" id="{268CF367-F972-17E9-9CB7-26801029525D}"/>
              </a:ext>
            </a:extLst>
          </p:cNvPr>
          <p:cNvSpPr txBox="1">
            <a:spLocks noChangeArrowheads="1"/>
          </p:cNvSpPr>
          <p:nvPr/>
        </p:nvSpPr>
        <p:spPr>
          <a:xfrm>
            <a:off x="838200" y="2273968"/>
            <a:ext cx="7315200" cy="42545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3600" dirty="0">
                <a:ea typeface="ＭＳ Ｐゴシック" panose="020B0600070205080204" pitchFamily="34" charset="-128"/>
              </a:rPr>
              <a:t>Indicates </a:t>
            </a:r>
            <a:r>
              <a:rPr lang="en-US" altLang="en-US" sz="3600" u="sng" dirty="0">
                <a:ea typeface="ＭＳ Ｐゴシック" panose="020B0600070205080204" pitchFamily="34" charset="-128"/>
              </a:rPr>
              <a:t>source</a:t>
            </a:r>
            <a:r>
              <a:rPr lang="en-US" altLang="en-US" sz="3600" dirty="0">
                <a:ea typeface="ＭＳ Ｐゴシック" panose="020B0600070205080204" pitchFamily="34" charset="-128"/>
              </a:rPr>
              <a:t> of goods and services</a:t>
            </a:r>
          </a:p>
          <a:p>
            <a:r>
              <a:rPr lang="en-US" altLang="en-US" sz="3600" dirty="0">
                <a:ea typeface="ＭＳ Ｐゴシック" panose="020B0600070205080204" pitchFamily="34" charset="-128"/>
              </a:rPr>
              <a:t>Word, name, symbol, device, sound, color</a:t>
            </a:r>
          </a:p>
          <a:p>
            <a:r>
              <a:rPr lang="en-US" altLang="en-US" sz="3600" dirty="0">
                <a:ea typeface="ＭＳ Ｐゴシック" panose="020B0600070205080204" pitchFamily="34" charset="-128"/>
              </a:rPr>
              <a:t>Used to distinguish your goods and services from those sold by others</a:t>
            </a:r>
          </a:p>
          <a:p>
            <a:r>
              <a:rPr lang="en-US" altLang="en-US" sz="3600" dirty="0">
                <a:ea typeface="ＭＳ Ｐゴシック" panose="020B0600070205080204" pitchFamily="34" charset="-128"/>
              </a:rPr>
              <a:t>Brand identity</a:t>
            </a:r>
          </a:p>
        </p:txBody>
      </p:sp>
      <p:sp>
        <p:nvSpPr>
          <p:cNvPr id="11" name="Content Placeholder 2">
            <a:extLst>
              <a:ext uri="{FF2B5EF4-FFF2-40B4-BE49-F238E27FC236}">
                <a16:creationId xmlns:a16="http://schemas.microsoft.com/office/drawing/2014/main" id="{3FA7948A-BAD2-3759-DFBC-697F810263F4}"/>
              </a:ext>
            </a:extLst>
          </p:cNvPr>
          <p:cNvSpPr txBox="1">
            <a:spLocks/>
          </p:cNvSpPr>
          <p:nvPr/>
        </p:nvSpPr>
        <p:spPr>
          <a:xfrm>
            <a:off x="8991600" y="2247900"/>
            <a:ext cx="7315200" cy="4495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altLang="en-US" dirty="0"/>
              <a:t>NBC  peacock, and chimes</a:t>
            </a:r>
          </a:p>
          <a:p>
            <a:pPr marL="0" indent="0">
              <a:buFont typeface="Wingdings" pitchFamily="2" charset="2"/>
              <a:buNone/>
              <a:defRPr/>
            </a:pPr>
            <a:endParaRPr lang="en-US" altLang="en-US" dirty="0"/>
          </a:p>
          <a:p>
            <a:pPr>
              <a:defRPr/>
            </a:pPr>
            <a:r>
              <a:rPr lang="en-US" altLang="en-US" dirty="0"/>
              <a:t>Logo and trade dress</a:t>
            </a:r>
          </a:p>
          <a:p>
            <a:pPr>
              <a:defRPr/>
            </a:pPr>
            <a:endParaRPr lang="en-US" altLang="en-US" dirty="0"/>
          </a:p>
          <a:p>
            <a:pPr>
              <a:defRPr/>
            </a:pPr>
            <a:r>
              <a:rPr lang="en-US" altLang="en-US" dirty="0"/>
              <a:t>Color green for farm equip.</a:t>
            </a:r>
          </a:p>
          <a:p>
            <a:pPr>
              <a:defRPr/>
            </a:pPr>
            <a:endParaRPr lang="en-US" altLang="en-US" dirty="0"/>
          </a:p>
          <a:p>
            <a:pPr>
              <a:defRPr/>
            </a:pPr>
            <a:r>
              <a:rPr lang="en-US" altLang="en-US" dirty="0"/>
              <a:t>Nike “swoosh”</a:t>
            </a:r>
          </a:p>
          <a:p>
            <a:pPr>
              <a:defRPr/>
            </a:pPr>
            <a:endParaRPr lang="en-US" altLang="en-US" dirty="0"/>
          </a:p>
        </p:txBody>
      </p:sp>
      <p:pic>
        <p:nvPicPr>
          <p:cNvPr id="12" name="Picture 2" descr="http://farm5.staticflickr.com/4003/4661751159_a26875b0ef_z.jpg">
            <a:extLst>
              <a:ext uri="{FF2B5EF4-FFF2-40B4-BE49-F238E27FC236}">
                <a16:creationId xmlns:a16="http://schemas.microsoft.com/office/drawing/2014/main" id="{493CB919-741A-DD87-BD75-41B3FB2557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57101" y="1790001"/>
            <a:ext cx="1441678" cy="144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http://www.theblaze.com/wp-content/uploads/2013/01/coca_cola_logo.gif">
            <a:extLst>
              <a:ext uri="{FF2B5EF4-FFF2-40B4-BE49-F238E27FC236}">
                <a16:creationId xmlns:a16="http://schemas.microsoft.com/office/drawing/2014/main" id="{A334F31D-192D-84C1-CB38-C251E44BD2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84711" y="3789363"/>
            <a:ext cx="16764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lg_coca-cola_classic_bottle">
            <a:hlinkClick r:id="rId7"/>
            <a:extLst>
              <a:ext uri="{FF2B5EF4-FFF2-40B4-BE49-F238E27FC236}">
                <a16:creationId xmlns:a16="http://schemas.microsoft.com/office/drawing/2014/main" id="{A9F3767E-5A2D-3390-4584-932A893525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28019" y="3097605"/>
            <a:ext cx="416981" cy="1303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8" descr="NikeSwooshRed">
            <a:hlinkClick r:id="rId9"/>
            <a:extLst>
              <a:ext uri="{FF2B5EF4-FFF2-40B4-BE49-F238E27FC236}">
                <a16:creationId xmlns:a16="http://schemas.microsoft.com/office/drawing/2014/main" id="{E270FF9B-3D4A-8240-E6EE-4A7A4BB63B2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034837" y="5578475"/>
            <a:ext cx="12287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2DE1565F-1CDA-663A-CCA1-2FA827509F40}"/>
              </a:ext>
            </a:extLst>
          </p:cNvPr>
          <p:cNvPicPr>
            <a:picLocks noChangeAspect="1"/>
          </p:cNvPicPr>
          <p:nvPr/>
        </p:nvPicPr>
        <p:blipFill>
          <a:blip r:embed="rId11"/>
          <a:stretch>
            <a:fillRect/>
          </a:stretch>
        </p:blipFill>
        <p:spPr>
          <a:xfrm>
            <a:off x="14231410" y="4697412"/>
            <a:ext cx="2286000" cy="558800"/>
          </a:xfrm>
          <a:prstGeom prst="rect">
            <a:avLst/>
          </a:prstGeom>
        </p:spPr>
      </p:pic>
    </p:spTree>
    <p:extLst>
      <p:ext uri="{BB962C8B-B14F-4D97-AF65-F5344CB8AC3E}">
        <p14:creationId xmlns:p14="http://schemas.microsoft.com/office/powerpoint/2010/main" val="3979723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05409"/>
            <a:ext cx="18288000" cy="11174017"/>
            <a:chOff x="0" y="0"/>
            <a:chExt cx="3132376" cy="1913890"/>
          </a:xfrm>
        </p:grpSpPr>
        <p:sp>
          <p:nvSpPr>
            <p:cNvPr id="3" name="Freeform 3"/>
            <p:cNvSpPr/>
            <p:nvPr/>
          </p:nvSpPr>
          <p:spPr>
            <a:xfrm>
              <a:off x="0" y="0"/>
              <a:ext cx="3132376" cy="1913890"/>
            </a:xfrm>
            <a:custGeom>
              <a:avLst/>
              <a:gdLst/>
              <a:ahLst/>
              <a:cxnLst/>
              <a:rect l="l" t="t" r="r" b="b"/>
              <a:pathLst>
                <a:path w="3132376" h="1913890">
                  <a:moveTo>
                    <a:pt x="0" y="0"/>
                  </a:moveTo>
                  <a:lnTo>
                    <a:pt x="3132376" y="0"/>
                  </a:lnTo>
                  <a:lnTo>
                    <a:pt x="3132376" y="1913890"/>
                  </a:lnTo>
                  <a:lnTo>
                    <a:pt x="0" y="1913890"/>
                  </a:lnTo>
                  <a:close/>
                </a:path>
              </a:pathLst>
            </a:custGeom>
            <a:solidFill>
              <a:srgbClr val="BDBDB0">
                <a:alpha val="47843"/>
              </a:srgbClr>
            </a:solidFill>
          </p:spPr>
          <p:txBody>
            <a:bodyPr/>
            <a:lstStyle/>
            <a:p>
              <a:endParaRPr lang="en-US"/>
            </a:p>
          </p:txBody>
        </p:sp>
      </p:grpSp>
      <p:grpSp>
        <p:nvGrpSpPr>
          <p:cNvPr id="4" name="Group 4"/>
          <p:cNvGrpSpPr/>
          <p:nvPr/>
        </p:nvGrpSpPr>
        <p:grpSpPr>
          <a:xfrm>
            <a:off x="-36095" y="570739"/>
            <a:ext cx="18288000" cy="10515601"/>
            <a:chOff x="0" y="0"/>
            <a:chExt cx="24384000" cy="14020801"/>
          </a:xfrm>
        </p:grpSpPr>
        <p:pic>
          <p:nvPicPr>
            <p:cNvPr id="5" name="Picture 5"/>
            <p:cNvPicPr>
              <a:picLocks noChangeAspect="1"/>
            </p:cNvPicPr>
            <p:nvPr/>
          </p:nvPicPr>
          <p:blipFill>
            <a:blip r:embed="rId3">
              <a:alphaModFix amt="25000"/>
            </a:blip>
            <a:srcRect t="16140" r="21414" b="16140"/>
            <a:stretch>
              <a:fillRect/>
            </a:stretch>
          </p:blipFill>
          <p:spPr>
            <a:xfrm>
              <a:off x="0" y="0"/>
              <a:ext cx="24384000" cy="14020801"/>
            </a:xfrm>
            <a:prstGeom prst="rect">
              <a:avLst/>
            </a:prstGeom>
          </p:spPr>
        </p:pic>
      </p:grpSp>
      <p:pic>
        <p:nvPicPr>
          <p:cNvPr id="9" name="Picture 9"/>
          <p:cNvPicPr>
            <a:picLocks noChangeAspect="1"/>
          </p:cNvPicPr>
          <p:nvPr/>
        </p:nvPicPr>
        <p:blipFill>
          <a:blip r:embed="rId4"/>
          <a:srcRect/>
          <a:stretch>
            <a:fillRect/>
          </a:stretch>
        </p:blipFill>
        <p:spPr>
          <a:xfrm>
            <a:off x="11658600" y="8579215"/>
            <a:ext cx="6445128" cy="1507168"/>
          </a:xfrm>
          <a:prstGeom prst="rect">
            <a:avLst/>
          </a:prstGeom>
        </p:spPr>
      </p:pic>
      <p:sp>
        <p:nvSpPr>
          <p:cNvPr id="15" name="Rectangle 2">
            <a:extLst>
              <a:ext uri="{FF2B5EF4-FFF2-40B4-BE49-F238E27FC236}">
                <a16:creationId xmlns:a16="http://schemas.microsoft.com/office/drawing/2014/main" id="{3C03B9A1-D5A1-092D-4C05-80FB0586BEA7}"/>
              </a:ext>
            </a:extLst>
          </p:cNvPr>
          <p:cNvSpPr txBox="1">
            <a:spLocks noChangeArrowheads="1"/>
          </p:cNvSpPr>
          <p:nvPr/>
        </p:nvSpPr>
        <p:spPr>
          <a:xfrm>
            <a:off x="3390900" y="570739"/>
            <a:ext cx="11506200" cy="121324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6600" dirty="0">
                <a:latin typeface="Lora" panose="02000503000000020004" pitchFamily="2" charset="77"/>
                <a:ea typeface="ＭＳ Ｐゴシック" panose="020B0600070205080204" pitchFamily="34" charset="-128"/>
              </a:rPr>
              <a:t>Trademarks</a:t>
            </a:r>
          </a:p>
        </p:txBody>
      </p:sp>
      <p:sp>
        <p:nvSpPr>
          <p:cNvPr id="7" name="Content Placeholder 2">
            <a:extLst>
              <a:ext uri="{FF2B5EF4-FFF2-40B4-BE49-F238E27FC236}">
                <a16:creationId xmlns:a16="http://schemas.microsoft.com/office/drawing/2014/main" id="{6F4A9AE6-1043-240B-515D-CA3AD2DE1A70}"/>
              </a:ext>
            </a:extLst>
          </p:cNvPr>
          <p:cNvSpPr txBox="1">
            <a:spLocks/>
          </p:cNvSpPr>
          <p:nvPr/>
        </p:nvSpPr>
        <p:spPr>
          <a:xfrm>
            <a:off x="838200" y="3016250"/>
            <a:ext cx="7315200" cy="42545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3600" dirty="0">
                <a:ea typeface="ＭＳ Ｐゴシック" panose="020B0600070205080204" pitchFamily="34" charset="-128"/>
              </a:rPr>
              <a:t>Generic words – pizza, shoe</a:t>
            </a:r>
          </a:p>
          <a:p>
            <a:r>
              <a:rPr lang="en-US" altLang="en-US" sz="3600" dirty="0">
                <a:ea typeface="ＭＳ Ｐゴシック" panose="020B0600070205080204" pitchFamily="34" charset="-128"/>
              </a:rPr>
              <a:t>Descriptive – describe a feature of the goods</a:t>
            </a:r>
          </a:p>
          <a:p>
            <a:r>
              <a:rPr lang="en-US" altLang="en-US" sz="3600" dirty="0">
                <a:ea typeface="ＭＳ Ｐゴシック" panose="020B0600070205080204" pitchFamily="34" charset="-128"/>
              </a:rPr>
              <a:t>Suggestive – requires mental connection</a:t>
            </a:r>
          </a:p>
          <a:p>
            <a:r>
              <a:rPr lang="en-US" altLang="en-US" sz="3600" dirty="0">
                <a:ea typeface="ＭＳ Ｐゴシック" panose="020B0600070205080204" pitchFamily="34" charset="-128"/>
              </a:rPr>
              <a:t>Arbitrary – use word with different meaning</a:t>
            </a:r>
          </a:p>
          <a:p>
            <a:r>
              <a:rPr lang="en-US" altLang="en-US" sz="3600" dirty="0">
                <a:ea typeface="ＭＳ Ｐゴシック" panose="020B0600070205080204" pitchFamily="34" charset="-128"/>
              </a:rPr>
              <a:t>Coined, Fanciful – totally made up</a:t>
            </a:r>
          </a:p>
          <a:p>
            <a:endParaRPr lang="en-US" altLang="en-US" sz="3600" dirty="0">
              <a:ea typeface="ＭＳ Ｐゴシック" panose="020B0600070205080204" pitchFamily="34" charset="-128"/>
            </a:endParaRPr>
          </a:p>
          <a:p>
            <a:endParaRPr lang="en-US" altLang="en-US" sz="3600" dirty="0">
              <a:ea typeface="ＭＳ Ｐゴシック" panose="020B0600070205080204" pitchFamily="34" charset="-128"/>
            </a:endParaRPr>
          </a:p>
          <a:p>
            <a:endParaRPr lang="en-US" altLang="en-US" sz="3600" dirty="0">
              <a:ea typeface="ＭＳ Ｐゴシック" panose="020B0600070205080204" pitchFamily="34" charset="-128"/>
            </a:endParaRPr>
          </a:p>
          <a:p>
            <a:endParaRPr lang="en-US" altLang="en-US" sz="3600" dirty="0">
              <a:ea typeface="ＭＳ Ｐゴシック" panose="020B0600070205080204" pitchFamily="34" charset="-128"/>
            </a:endParaRPr>
          </a:p>
        </p:txBody>
      </p:sp>
      <p:sp>
        <p:nvSpPr>
          <p:cNvPr id="8" name="Title 1">
            <a:extLst>
              <a:ext uri="{FF2B5EF4-FFF2-40B4-BE49-F238E27FC236}">
                <a16:creationId xmlns:a16="http://schemas.microsoft.com/office/drawing/2014/main" id="{7AAFB03A-AFA4-4B34-8A29-791ED736ED42}"/>
              </a:ext>
            </a:extLst>
          </p:cNvPr>
          <p:cNvSpPr txBox="1">
            <a:spLocks/>
          </p:cNvSpPr>
          <p:nvPr/>
        </p:nvSpPr>
        <p:spPr>
          <a:xfrm>
            <a:off x="228600" y="1981811"/>
            <a:ext cx="7315200" cy="83661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a:ea typeface="ＭＳ Ｐゴシック" panose="020B0600070205080204" pitchFamily="34" charset="-128"/>
              </a:rPr>
              <a:t>Trademarks – Weak to Strong</a:t>
            </a:r>
          </a:p>
        </p:txBody>
      </p:sp>
    </p:spTree>
    <p:extLst>
      <p:ext uri="{BB962C8B-B14F-4D97-AF65-F5344CB8AC3E}">
        <p14:creationId xmlns:p14="http://schemas.microsoft.com/office/powerpoint/2010/main" val="1650101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E9FCA141-E3F0-4FCE-8927-3B47A59B22CE}"/>
              </a:ext>
            </a:extLst>
          </p:cNvPr>
          <p:cNvSpPr>
            <a:spLocks noGrp="1"/>
          </p:cNvSpPr>
          <p:nvPr>
            <p:ph type="title"/>
          </p:nvPr>
        </p:nvSpPr>
        <p:spPr>
          <a:xfrm>
            <a:off x="3676650" y="1002507"/>
            <a:ext cx="10972800" cy="1254918"/>
          </a:xfrm>
        </p:spPr>
        <p:txBody>
          <a:bodyPr/>
          <a:lstStyle/>
          <a:p>
            <a:r>
              <a:rPr lang="en-US" altLang="en-US">
                <a:ea typeface="ＭＳ Ｐゴシック" panose="020B0600070205080204" pitchFamily="34" charset="-128"/>
              </a:rPr>
              <a:t>Trademarks – Weak</a:t>
            </a:r>
          </a:p>
        </p:txBody>
      </p:sp>
      <p:sp>
        <p:nvSpPr>
          <p:cNvPr id="83971" name="Content Placeholder 3">
            <a:extLst>
              <a:ext uri="{FF2B5EF4-FFF2-40B4-BE49-F238E27FC236}">
                <a16:creationId xmlns:a16="http://schemas.microsoft.com/office/drawing/2014/main" id="{FDB009D7-F2F6-1CDF-77F8-92EE981B61F2}"/>
              </a:ext>
            </a:extLst>
          </p:cNvPr>
          <p:cNvSpPr>
            <a:spLocks noGrp="1"/>
          </p:cNvSpPr>
          <p:nvPr>
            <p:ph idx="1"/>
          </p:nvPr>
        </p:nvSpPr>
        <p:spPr>
          <a:xfrm>
            <a:off x="3271838" y="2400300"/>
            <a:ext cx="11377613" cy="6381750"/>
          </a:xfrm>
        </p:spPr>
        <p:txBody>
          <a:bodyPr/>
          <a:lstStyle/>
          <a:p>
            <a:pPr>
              <a:defRPr/>
            </a:pPr>
            <a:r>
              <a:rPr lang="en-US" altLang="en-US" b="1" u="sng" dirty="0"/>
              <a:t>Generic</a:t>
            </a:r>
            <a:r>
              <a:rPr lang="en-US" altLang="en-US" dirty="0"/>
              <a:t> - common names not capable of exclusive ownership (pizza, house, automobile)</a:t>
            </a:r>
          </a:p>
          <a:p>
            <a:pPr>
              <a:defRPr/>
            </a:pPr>
            <a:r>
              <a:rPr lang="en-US" altLang="en-US" b="1" u="sng" dirty="0"/>
              <a:t>Descriptive</a:t>
            </a:r>
            <a:r>
              <a:rPr lang="en-US" altLang="en-US" dirty="0"/>
              <a:t> - describe a characteristic, element, function, of the product; very weak, but inexpensive to put in use</a:t>
            </a:r>
          </a:p>
          <a:p>
            <a:pPr marL="604838" indent="0">
              <a:buNone/>
              <a:defRPr/>
            </a:pPr>
            <a:r>
              <a:rPr lang="en-US" altLang="en-US" dirty="0"/>
              <a:t>Not protectable till acquire "secondary meaning" in consumer's mind. “So associated with the product that it identifies the source of the product and distinguishes the product from those of others”. </a:t>
            </a:r>
            <a:r>
              <a:rPr lang="en-US" altLang="en-US" u="sng" dirty="0"/>
              <a:t>Jeld-Wen v. Dalco Industries</a:t>
            </a:r>
            <a:r>
              <a:rPr lang="en-US" altLang="en-US" dirty="0"/>
              <a:t> (8th Cir. 11/10/99)</a:t>
            </a:r>
          </a:p>
        </p:txBody>
      </p:sp>
      <p:sp>
        <p:nvSpPr>
          <p:cNvPr id="92164" name="Rectangle 4">
            <a:extLst>
              <a:ext uri="{FF2B5EF4-FFF2-40B4-BE49-F238E27FC236}">
                <a16:creationId xmlns:a16="http://schemas.microsoft.com/office/drawing/2014/main" id="{A9E1CC27-CC2A-7887-875D-503232F9D521}"/>
              </a:ext>
            </a:extLst>
          </p:cNvPr>
          <p:cNvSpPr>
            <a:spLocks noChangeArrowheads="1"/>
          </p:cNvSpPr>
          <p:nvPr/>
        </p:nvSpPr>
        <p:spPr bwMode="auto">
          <a:xfrm>
            <a:off x="3771900" y="3657601"/>
            <a:ext cx="120015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accent1"/>
              </a:buClr>
              <a:buFont typeface="Wingdings" pitchFamily="2" charset="2"/>
              <a:buChar char="§"/>
              <a:defRPr sz="2200">
                <a:solidFill>
                  <a:schemeClr val="tx1"/>
                </a:solidFill>
                <a:latin typeface="Arial" panose="020B0604020202020204" pitchFamily="34" charset="0"/>
                <a:ea typeface="ＭＳ Ｐゴシック" panose="020B0600070205080204" pitchFamily="34" charset="-128"/>
              </a:defRPr>
            </a:lvl1pPr>
            <a:lvl2pPr>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lvl="1">
              <a:lnSpc>
                <a:spcPct val="90000"/>
              </a:lnSpc>
              <a:spcBef>
                <a:spcPct val="0"/>
              </a:spcBef>
              <a:spcAft>
                <a:spcPts val="900"/>
              </a:spcAft>
              <a:buClrTx/>
              <a:buNone/>
            </a:pPr>
            <a:endParaRPr lang="en-US" altLang="en-US" sz="30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E494C34F-E47C-88EE-22CC-49FEE1422927}"/>
              </a:ext>
            </a:extLst>
          </p:cNvPr>
          <p:cNvSpPr>
            <a:spLocks noGrp="1"/>
          </p:cNvSpPr>
          <p:nvPr>
            <p:ph type="title"/>
          </p:nvPr>
        </p:nvSpPr>
        <p:spPr>
          <a:xfrm>
            <a:off x="3676650" y="1002507"/>
            <a:ext cx="10972800" cy="1254918"/>
          </a:xfrm>
        </p:spPr>
        <p:txBody>
          <a:bodyPr/>
          <a:lstStyle/>
          <a:p>
            <a:r>
              <a:rPr lang="en-US" altLang="en-US">
                <a:ea typeface="ＭＳ Ｐゴシック" panose="020B0600070205080204" pitchFamily="34" charset="-128"/>
              </a:rPr>
              <a:t>Trademarks – Strong</a:t>
            </a:r>
          </a:p>
        </p:txBody>
      </p:sp>
      <p:sp>
        <p:nvSpPr>
          <p:cNvPr id="93187" name="Content Placeholder 3">
            <a:extLst>
              <a:ext uri="{FF2B5EF4-FFF2-40B4-BE49-F238E27FC236}">
                <a16:creationId xmlns:a16="http://schemas.microsoft.com/office/drawing/2014/main" id="{6F87718A-3602-7279-7156-6678C6AF3C96}"/>
              </a:ext>
            </a:extLst>
          </p:cNvPr>
          <p:cNvSpPr>
            <a:spLocks noGrp="1"/>
          </p:cNvSpPr>
          <p:nvPr>
            <p:ph idx="1"/>
          </p:nvPr>
        </p:nvSpPr>
        <p:spPr>
          <a:xfrm>
            <a:off x="3676650" y="2245520"/>
            <a:ext cx="10972800" cy="6381750"/>
          </a:xfrm>
        </p:spPr>
        <p:txBody>
          <a:bodyPr/>
          <a:lstStyle/>
          <a:p>
            <a:r>
              <a:rPr lang="en-US" altLang="en-US" b="1" u="sng">
                <a:ea typeface="ＭＳ Ｐゴシック" panose="020B0600070205080204" pitchFamily="34" charset="-128"/>
              </a:rPr>
              <a:t>Suggestive</a:t>
            </a:r>
            <a:r>
              <a:rPr lang="en-US" altLang="en-US">
                <a:ea typeface="ＭＳ Ｐゴシック" panose="020B0600070205080204" pitchFamily="34" charset="-128"/>
              </a:rPr>
              <a:t> - suggest something about the product, but do not describe it</a:t>
            </a:r>
          </a:p>
          <a:p>
            <a:r>
              <a:rPr lang="en-US" altLang="en-US">
                <a:ea typeface="ＭＳ Ｐゴシック" panose="020B0600070205080204" pitchFamily="34" charset="-128"/>
              </a:rPr>
              <a:t>Requires imagination, thought, and perception</a:t>
            </a:r>
          </a:p>
        </p:txBody>
      </p:sp>
      <p:pic>
        <p:nvPicPr>
          <p:cNvPr id="93188" name="Picture 2">
            <a:extLst>
              <a:ext uri="{FF2B5EF4-FFF2-40B4-BE49-F238E27FC236}">
                <a16:creationId xmlns:a16="http://schemas.microsoft.com/office/drawing/2014/main" id="{B9B454D8-AF14-4D54-4362-498A11FA4D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1220" y="6115051"/>
            <a:ext cx="4114800"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3">
            <a:extLst>
              <a:ext uri="{FF2B5EF4-FFF2-40B4-BE49-F238E27FC236}">
                <a16:creationId xmlns:a16="http://schemas.microsoft.com/office/drawing/2014/main" id="{EF44F5DF-D868-8F23-E5D2-90DF950DA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686301"/>
            <a:ext cx="2771775" cy="370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5">
            <a:extLst>
              <a:ext uri="{FF2B5EF4-FFF2-40B4-BE49-F238E27FC236}">
                <a16:creationId xmlns:a16="http://schemas.microsoft.com/office/drawing/2014/main" id="{67A0450F-6D38-A14E-78C5-D059583380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658" y="4007645"/>
            <a:ext cx="4043363"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1" name="Picture 6">
            <a:extLst>
              <a:ext uri="{FF2B5EF4-FFF2-40B4-BE49-F238E27FC236}">
                <a16:creationId xmlns:a16="http://schemas.microsoft.com/office/drawing/2014/main" id="{DE5788C1-C550-72C0-03E5-2914334B17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3738" y="4205288"/>
            <a:ext cx="3319463"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2" name="Picture 7">
            <a:extLst>
              <a:ext uri="{FF2B5EF4-FFF2-40B4-BE49-F238E27FC236}">
                <a16:creationId xmlns:a16="http://schemas.microsoft.com/office/drawing/2014/main" id="{7A633634-2DD3-8331-D8F3-87AF33B0E7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27445" y="6684170"/>
            <a:ext cx="4829175" cy="216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61DB34EA-D9F9-1FA3-CC49-7507F8AF4DED}"/>
              </a:ext>
            </a:extLst>
          </p:cNvPr>
          <p:cNvSpPr>
            <a:spLocks noGrp="1"/>
          </p:cNvSpPr>
          <p:nvPr>
            <p:ph type="title"/>
          </p:nvPr>
        </p:nvSpPr>
        <p:spPr>
          <a:xfrm>
            <a:off x="3676650" y="1002507"/>
            <a:ext cx="10972800" cy="1254918"/>
          </a:xfrm>
        </p:spPr>
        <p:txBody>
          <a:bodyPr/>
          <a:lstStyle/>
          <a:p>
            <a:r>
              <a:rPr lang="en-US" altLang="en-US">
                <a:ea typeface="ＭＳ Ｐゴシック" panose="020B0600070205080204" pitchFamily="34" charset="-128"/>
              </a:rPr>
              <a:t>Trademarks – Strongest</a:t>
            </a:r>
          </a:p>
        </p:txBody>
      </p:sp>
      <p:sp>
        <p:nvSpPr>
          <p:cNvPr id="86019" name="Content Placeholder 2">
            <a:extLst>
              <a:ext uri="{FF2B5EF4-FFF2-40B4-BE49-F238E27FC236}">
                <a16:creationId xmlns:a16="http://schemas.microsoft.com/office/drawing/2014/main" id="{9C23261B-C531-35AE-7C49-19DAA7B0FCE1}"/>
              </a:ext>
            </a:extLst>
          </p:cNvPr>
          <p:cNvSpPr>
            <a:spLocks noGrp="1"/>
          </p:cNvSpPr>
          <p:nvPr>
            <p:ph idx="1"/>
          </p:nvPr>
        </p:nvSpPr>
        <p:spPr/>
        <p:txBody>
          <a:bodyPr/>
          <a:lstStyle/>
          <a:p>
            <a:pPr>
              <a:defRPr/>
            </a:pPr>
            <a:r>
              <a:rPr lang="en-US" altLang="en-US" dirty="0"/>
              <a:t>Fanciful or "coined" – meaningless</a:t>
            </a:r>
          </a:p>
          <a:p>
            <a:pPr marL="0" indent="0">
              <a:buNone/>
              <a:defRPr/>
            </a:pPr>
            <a:r>
              <a:rPr lang="en-US" altLang="en-US" dirty="0"/>
              <a:t> </a:t>
            </a:r>
          </a:p>
          <a:p>
            <a:pPr marL="0" indent="0">
              <a:buNone/>
              <a:defRPr/>
            </a:pPr>
            <a:endParaRPr lang="en-US" altLang="en-US" dirty="0"/>
          </a:p>
          <a:p>
            <a:pPr>
              <a:defRPr/>
            </a:pPr>
            <a:r>
              <a:rPr lang="en-US" altLang="en-US" dirty="0"/>
              <a:t>Arbitrary</a:t>
            </a:r>
          </a:p>
          <a:p>
            <a:pPr lvl="1">
              <a:defRPr/>
            </a:pPr>
            <a:r>
              <a:rPr lang="en-US" altLang="en-US" dirty="0"/>
              <a:t>well-known words - arbitrary use </a:t>
            </a:r>
          </a:p>
          <a:p>
            <a:pPr>
              <a:defRPr/>
            </a:pPr>
            <a:endParaRPr lang="en-US" altLang="en-US" dirty="0"/>
          </a:p>
        </p:txBody>
      </p:sp>
      <p:pic>
        <p:nvPicPr>
          <p:cNvPr id="94212" name="Picture 2">
            <a:extLst>
              <a:ext uri="{FF2B5EF4-FFF2-40B4-BE49-F238E27FC236}">
                <a16:creationId xmlns:a16="http://schemas.microsoft.com/office/drawing/2014/main" id="{85804F20-2BAC-70E8-E8E8-B8F8B76D4A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257550"/>
            <a:ext cx="17145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3">
            <a:extLst>
              <a:ext uri="{FF2B5EF4-FFF2-40B4-BE49-F238E27FC236}">
                <a16:creationId xmlns:a16="http://schemas.microsoft.com/office/drawing/2014/main" id="{C02716C1-3999-C3D7-DBAB-27834DD41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3288" y="3257551"/>
            <a:ext cx="14859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4">
            <a:extLst>
              <a:ext uri="{FF2B5EF4-FFF2-40B4-BE49-F238E27FC236}">
                <a16:creationId xmlns:a16="http://schemas.microsoft.com/office/drawing/2014/main" id="{E39E310C-FBDA-F44D-0033-A8427D4616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3425" y="5591175"/>
            <a:ext cx="220027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Picture 4">
            <a:extLst>
              <a:ext uri="{FF2B5EF4-FFF2-40B4-BE49-F238E27FC236}">
                <a16:creationId xmlns:a16="http://schemas.microsoft.com/office/drawing/2014/main" id="{3DF63F4C-8AC8-D5D3-98D9-6FCA9CB80A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3288" y="5869783"/>
            <a:ext cx="3228975"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2">
            <a:extLst>
              <a:ext uri="{FF2B5EF4-FFF2-40B4-BE49-F238E27FC236}">
                <a16:creationId xmlns:a16="http://schemas.microsoft.com/office/drawing/2014/main" id="{03630286-73E4-F66E-F4EB-5C4D6A0380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91926" y="5426870"/>
            <a:ext cx="176927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F504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4797924" cy="10515601"/>
            <a:chOff x="0" y="0"/>
            <a:chExt cx="19730565" cy="14020801"/>
          </a:xfrm>
        </p:grpSpPr>
        <p:pic>
          <p:nvPicPr>
            <p:cNvPr id="3" name="Picture 3"/>
            <p:cNvPicPr>
              <a:picLocks noChangeAspect="1"/>
            </p:cNvPicPr>
            <p:nvPr/>
          </p:nvPicPr>
          <p:blipFill>
            <a:blip r:embed="rId3">
              <a:alphaModFix amt="25000"/>
            </a:blip>
            <a:srcRect l="436" t="5915" r="264"/>
            <a:stretch>
              <a:fillRect/>
            </a:stretch>
          </p:blipFill>
          <p:spPr>
            <a:xfrm>
              <a:off x="0" y="0"/>
              <a:ext cx="19730565" cy="14020801"/>
            </a:xfrm>
            <a:prstGeom prst="rect">
              <a:avLst/>
            </a:prstGeom>
          </p:spPr>
        </p:pic>
      </p:grpSp>
      <p:grpSp>
        <p:nvGrpSpPr>
          <p:cNvPr id="4" name="Group 4"/>
          <p:cNvGrpSpPr/>
          <p:nvPr/>
        </p:nvGrpSpPr>
        <p:grpSpPr>
          <a:xfrm>
            <a:off x="1028700" y="914589"/>
            <a:ext cx="15830830" cy="8475656"/>
            <a:chOff x="0" y="0"/>
            <a:chExt cx="3574764" cy="1913890"/>
          </a:xfrm>
        </p:grpSpPr>
        <p:sp>
          <p:nvSpPr>
            <p:cNvPr id="5" name="Freeform 5"/>
            <p:cNvSpPr/>
            <p:nvPr/>
          </p:nvSpPr>
          <p:spPr>
            <a:xfrm>
              <a:off x="0" y="0"/>
              <a:ext cx="3574764" cy="1913890"/>
            </a:xfrm>
            <a:custGeom>
              <a:avLst/>
              <a:gdLst/>
              <a:ahLst/>
              <a:cxnLst/>
              <a:rect l="l" t="t" r="r" b="b"/>
              <a:pathLst>
                <a:path w="3574764" h="1913890">
                  <a:moveTo>
                    <a:pt x="0" y="0"/>
                  </a:moveTo>
                  <a:lnTo>
                    <a:pt x="0" y="1913890"/>
                  </a:lnTo>
                  <a:lnTo>
                    <a:pt x="3574764" y="1913890"/>
                  </a:lnTo>
                  <a:lnTo>
                    <a:pt x="3574764" y="0"/>
                  </a:lnTo>
                  <a:lnTo>
                    <a:pt x="0" y="0"/>
                  </a:lnTo>
                  <a:close/>
                  <a:moveTo>
                    <a:pt x="3513803" y="1852930"/>
                  </a:moveTo>
                  <a:lnTo>
                    <a:pt x="59690" y="1852930"/>
                  </a:lnTo>
                  <a:lnTo>
                    <a:pt x="59690" y="59690"/>
                  </a:lnTo>
                  <a:lnTo>
                    <a:pt x="3513803" y="59690"/>
                  </a:lnTo>
                  <a:lnTo>
                    <a:pt x="3513803" y="1852930"/>
                  </a:lnTo>
                  <a:close/>
                </a:path>
              </a:pathLst>
            </a:custGeom>
            <a:solidFill>
              <a:srgbClr val="4F504D">
                <a:alpha val="31765"/>
              </a:srgbClr>
            </a:solidFill>
          </p:spPr>
          <p:txBody>
            <a:bodyPr/>
            <a:lstStyle/>
            <a:p>
              <a:endParaRPr lang="en-US"/>
            </a:p>
          </p:txBody>
        </p:sp>
      </p:grpSp>
      <p:grpSp>
        <p:nvGrpSpPr>
          <p:cNvPr id="6" name="Group 6"/>
          <p:cNvGrpSpPr/>
          <p:nvPr/>
        </p:nvGrpSpPr>
        <p:grpSpPr>
          <a:xfrm>
            <a:off x="11775300" y="914589"/>
            <a:ext cx="4472655" cy="2102336"/>
            <a:chOff x="0" y="0"/>
            <a:chExt cx="864604" cy="406400"/>
          </a:xfrm>
        </p:grpSpPr>
        <p:sp>
          <p:nvSpPr>
            <p:cNvPr id="7" name="Freeform 7"/>
            <p:cNvSpPr/>
            <p:nvPr/>
          </p:nvSpPr>
          <p:spPr>
            <a:xfrm>
              <a:off x="17780" y="22860"/>
              <a:ext cx="839204" cy="360680"/>
            </a:xfrm>
            <a:custGeom>
              <a:avLst/>
              <a:gdLst/>
              <a:ahLst/>
              <a:cxnLst/>
              <a:rect l="l" t="t" r="r" b="b"/>
              <a:pathLst>
                <a:path w="839204" h="360680">
                  <a:moveTo>
                    <a:pt x="839204" y="180340"/>
                  </a:moveTo>
                  <a:cubicBezTo>
                    <a:pt x="839204" y="81280"/>
                    <a:pt x="759194" y="0"/>
                    <a:pt x="658864" y="0"/>
                  </a:cubicBezTo>
                  <a:lnTo>
                    <a:pt x="172720" y="0"/>
                  </a:lnTo>
                  <a:lnTo>
                    <a:pt x="172720" y="1270"/>
                  </a:lnTo>
                  <a:cubicBezTo>
                    <a:pt x="76200" y="5080"/>
                    <a:pt x="0" y="83820"/>
                    <a:pt x="0" y="180340"/>
                  </a:cubicBezTo>
                  <a:cubicBezTo>
                    <a:pt x="0" y="276860"/>
                    <a:pt x="77470" y="355600"/>
                    <a:pt x="172720" y="359410"/>
                  </a:cubicBezTo>
                  <a:lnTo>
                    <a:pt x="172720" y="360680"/>
                  </a:lnTo>
                  <a:lnTo>
                    <a:pt x="658863" y="360680"/>
                  </a:lnTo>
                  <a:cubicBezTo>
                    <a:pt x="757924" y="360680"/>
                    <a:pt x="839204" y="279400"/>
                    <a:pt x="839204" y="180340"/>
                  </a:cubicBezTo>
                  <a:close/>
                </a:path>
              </a:pathLst>
            </a:custGeom>
            <a:solidFill>
              <a:srgbClr val="FFFFFF"/>
            </a:solidFill>
          </p:spPr>
          <p:txBody>
            <a:bodyPr/>
            <a:lstStyle/>
            <a:p>
              <a:endParaRPr lang="en-US"/>
            </a:p>
          </p:txBody>
        </p:sp>
      </p:grpSp>
      <p:grpSp>
        <p:nvGrpSpPr>
          <p:cNvPr id="8" name="Group 8"/>
          <p:cNvGrpSpPr/>
          <p:nvPr/>
        </p:nvGrpSpPr>
        <p:grpSpPr>
          <a:xfrm>
            <a:off x="11775300" y="3028950"/>
            <a:ext cx="4472655" cy="2102336"/>
            <a:chOff x="0" y="0"/>
            <a:chExt cx="864604" cy="406400"/>
          </a:xfrm>
        </p:grpSpPr>
        <p:sp>
          <p:nvSpPr>
            <p:cNvPr id="9" name="Freeform 9"/>
            <p:cNvSpPr/>
            <p:nvPr/>
          </p:nvSpPr>
          <p:spPr>
            <a:xfrm>
              <a:off x="17780" y="22860"/>
              <a:ext cx="839204" cy="360680"/>
            </a:xfrm>
            <a:custGeom>
              <a:avLst/>
              <a:gdLst/>
              <a:ahLst/>
              <a:cxnLst/>
              <a:rect l="l" t="t" r="r" b="b"/>
              <a:pathLst>
                <a:path w="839204" h="360680">
                  <a:moveTo>
                    <a:pt x="839204" y="180340"/>
                  </a:moveTo>
                  <a:cubicBezTo>
                    <a:pt x="839204" y="81280"/>
                    <a:pt x="759194" y="0"/>
                    <a:pt x="658864" y="0"/>
                  </a:cubicBezTo>
                  <a:lnTo>
                    <a:pt x="172720" y="0"/>
                  </a:lnTo>
                  <a:lnTo>
                    <a:pt x="172720" y="1270"/>
                  </a:lnTo>
                  <a:cubicBezTo>
                    <a:pt x="76200" y="5080"/>
                    <a:pt x="0" y="83820"/>
                    <a:pt x="0" y="180340"/>
                  </a:cubicBezTo>
                  <a:cubicBezTo>
                    <a:pt x="0" y="276860"/>
                    <a:pt x="77470" y="355600"/>
                    <a:pt x="172720" y="359410"/>
                  </a:cubicBezTo>
                  <a:lnTo>
                    <a:pt x="172720" y="360680"/>
                  </a:lnTo>
                  <a:lnTo>
                    <a:pt x="658863" y="360680"/>
                  </a:lnTo>
                  <a:cubicBezTo>
                    <a:pt x="757924" y="360680"/>
                    <a:pt x="839204" y="279400"/>
                    <a:pt x="839204" y="180340"/>
                  </a:cubicBezTo>
                  <a:close/>
                </a:path>
              </a:pathLst>
            </a:custGeom>
            <a:solidFill>
              <a:srgbClr val="B5D2DD"/>
            </a:solidFill>
          </p:spPr>
          <p:txBody>
            <a:bodyPr/>
            <a:lstStyle/>
            <a:p>
              <a:endParaRPr lang="en-US"/>
            </a:p>
          </p:txBody>
        </p:sp>
      </p:grpSp>
      <p:grpSp>
        <p:nvGrpSpPr>
          <p:cNvPr id="10" name="Group 10"/>
          <p:cNvGrpSpPr/>
          <p:nvPr/>
        </p:nvGrpSpPr>
        <p:grpSpPr>
          <a:xfrm>
            <a:off x="11775300" y="7275884"/>
            <a:ext cx="4472655" cy="2102336"/>
            <a:chOff x="0" y="0"/>
            <a:chExt cx="864604" cy="406400"/>
          </a:xfrm>
        </p:grpSpPr>
        <p:sp>
          <p:nvSpPr>
            <p:cNvPr id="11" name="Freeform 11"/>
            <p:cNvSpPr/>
            <p:nvPr/>
          </p:nvSpPr>
          <p:spPr>
            <a:xfrm>
              <a:off x="17780" y="22860"/>
              <a:ext cx="839204" cy="360680"/>
            </a:xfrm>
            <a:custGeom>
              <a:avLst/>
              <a:gdLst/>
              <a:ahLst/>
              <a:cxnLst/>
              <a:rect l="l" t="t" r="r" b="b"/>
              <a:pathLst>
                <a:path w="839204" h="360680">
                  <a:moveTo>
                    <a:pt x="839204" y="180340"/>
                  </a:moveTo>
                  <a:cubicBezTo>
                    <a:pt x="839204" y="81280"/>
                    <a:pt x="759194" y="0"/>
                    <a:pt x="658864" y="0"/>
                  </a:cubicBezTo>
                  <a:lnTo>
                    <a:pt x="172720" y="0"/>
                  </a:lnTo>
                  <a:lnTo>
                    <a:pt x="172720" y="1270"/>
                  </a:lnTo>
                  <a:cubicBezTo>
                    <a:pt x="76200" y="5080"/>
                    <a:pt x="0" y="83820"/>
                    <a:pt x="0" y="180340"/>
                  </a:cubicBezTo>
                  <a:cubicBezTo>
                    <a:pt x="0" y="276860"/>
                    <a:pt x="77470" y="355600"/>
                    <a:pt x="172720" y="359410"/>
                  </a:cubicBezTo>
                  <a:lnTo>
                    <a:pt x="172720" y="360680"/>
                  </a:lnTo>
                  <a:lnTo>
                    <a:pt x="658863" y="360680"/>
                  </a:lnTo>
                  <a:cubicBezTo>
                    <a:pt x="757924" y="360680"/>
                    <a:pt x="839204" y="279400"/>
                    <a:pt x="839204" y="180340"/>
                  </a:cubicBezTo>
                  <a:close/>
                </a:path>
              </a:pathLst>
            </a:custGeom>
            <a:solidFill>
              <a:srgbClr val="B5D2DD"/>
            </a:solidFill>
          </p:spPr>
          <p:txBody>
            <a:bodyPr/>
            <a:lstStyle/>
            <a:p>
              <a:endParaRPr lang="en-US"/>
            </a:p>
          </p:txBody>
        </p:sp>
      </p:grpSp>
      <p:grpSp>
        <p:nvGrpSpPr>
          <p:cNvPr id="12" name="Group 12"/>
          <p:cNvGrpSpPr/>
          <p:nvPr/>
        </p:nvGrpSpPr>
        <p:grpSpPr>
          <a:xfrm>
            <a:off x="11775300" y="5152417"/>
            <a:ext cx="4472655" cy="2102336"/>
            <a:chOff x="0" y="0"/>
            <a:chExt cx="864604" cy="406400"/>
          </a:xfrm>
        </p:grpSpPr>
        <p:sp>
          <p:nvSpPr>
            <p:cNvPr id="13" name="Freeform 13"/>
            <p:cNvSpPr/>
            <p:nvPr/>
          </p:nvSpPr>
          <p:spPr>
            <a:xfrm>
              <a:off x="17780" y="22860"/>
              <a:ext cx="839204" cy="360680"/>
            </a:xfrm>
            <a:custGeom>
              <a:avLst/>
              <a:gdLst/>
              <a:ahLst/>
              <a:cxnLst/>
              <a:rect l="l" t="t" r="r" b="b"/>
              <a:pathLst>
                <a:path w="839204" h="360680">
                  <a:moveTo>
                    <a:pt x="839204" y="180340"/>
                  </a:moveTo>
                  <a:cubicBezTo>
                    <a:pt x="839204" y="81280"/>
                    <a:pt x="759194" y="0"/>
                    <a:pt x="658864" y="0"/>
                  </a:cubicBezTo>
                  <a:lnTo>
                    <a:pt x="172720" y="0"/>
                  </a:lnTo>
                  <a:lnTo>
                    <a:pt x="172720" y="1270"/>
                  </a:lnTo>
                  <a:cubicBezTo>
                    <a:pt x="76200" y="5080"/>
                    <a:pt x="0" y="83820"/>
                    <a:pt x="0" y="180340"/>
                  </a:cubicBezTo>
                  <a:cubicBezTo>
                    <a:pt x="0" y="276860"/>
                    <a:pt x="77470" y="355600"/>
                    <a:pt x="172720" y="359410"/>
                  </a:cubicBezTo>
                  <a:lnTo>
                    <a:pt x="172720" y="360680"/>
                  </a:lnTo>
                  <a:lnTo>
                    <a:pt x="658863" y="360680"/>
                  </a:lnTo>
                  <a:cubicBezTo>
                    <a:pt x="757924" y="360680"/>
                    <a:pt x="839204" y="279400"/>
                    <a:pt x="839204" y="180340"/>
                  </a:cubicBezTo>
                  <a:close/>
                </a:path>
              </a:pathLst>
            </a:custGeom>
            <a:solidFill>
              <a:srgbClr val="FFFFFF"/>
            </a:solidFill>
          </p:spPr>
          <p:txBody>
            <a:bodyPr/>
            <a:lstStyle/>
            <a:p>
              <a:endParaRPr lang="en-US"/>
            </a:p>
          </p:txBody>
        </p:sp>
      </p:grpSp>
      <p:pic>
        <p:nvPicPr>
          <p:cNvPr id="14" name="Picture 14"/>
          <p:cNvPicPr>
            <a:picLocks noChangeAspect="1"/>
          </p:cNvPicPr>
          <p:nvPr/>
        </p:nvPicPr>
        <p:blipFill>
          <a:blip r:embed="rId4"/>
          <a:srcRect/>
          <a:stretch>
            <a:fillRect/>
          </a:stretch>
        </p:blipFill>
        <p:spPr>
          <a:xfrm>
            <a:off x="1794289" y="7379131"/>
            <a:ext cx="4911088" cy="1148439"/>
          </a:xfrm>
          <a:prstGeom prst="rect">
            <a:avLst/>
          </a:prstGeom>
        </p:spPr>
      </p:pic>
      <p:grpSp>
        <p:nvGrpSpPr>
          <p:cNvPr id="15" name="Group 15"/>
          <p:cNvGrpSpPr/>
          <p:nvPr/>
        </p:nvGrpSpPr>
        <p:grpSpPr>
          <a:xfrm>
            <a:off x="1794289" y="1755643"/>
            <a:ext cx="8340671" cy="4273533"/>
            <a:chOff x="0" y="0"/>
            <a:chExt cx="11120894" cy="5698044"/>
          </a:xfrm>
        </p:grpSpPr>
        <p:sp>
          <p:nvSpPr>
            <p:cNvPr id="16" name="TextBox 16"/>
            <p:cNvSpPr txBox="1"/>
            <p:nvPr/>
          </p:nvSpPr>
          <p:spPr>
            <a:xfrm>
              <a:off x="0" y="95250"/>
              <a:ext cx="11120894" cy="1204254"/>
            </a:xfrm>
            <a:prstGeom prst="rect">
              <a:avLst/>
            </a:prstGeom>
          </p:spPr>
          <p:txBody>
            <a:bodyPr lIns="0" tIns="0" rIns="0" bIns="0" rtlCol="0" anchor="t">
              <a:spAutoFit/>
            </a:bodyPr>
            <a:lstStyle/>
            <a:p>
              <a:pPr>
                <a:lnSpc>
                  <a:spcPts val="6637"/>
                </a:lnSpc>
              </a:pPr>
              <a:r>
                <a:rPr lang="en-US" sz="6444" dirty="0">
                  <a:solidFill>
                    <a:srgbClr val="FFFFFF"/>
                  </a:solidFill>
                  <a:latin typeface="Lora"/>
                </a:rPr>
                <a:t>What are copyrights?</a:t>
              </a:r>
            </a:p>
          </p:txBody>
        </p:sp>
        <p:sp>
          <p:nvSpPr>
            <p:cNvPr id="17" name="TextBox 17"/>
            <p:cNvSpPr txBox="1"/>
            <p:nvPr/>
          </p:nvSpPr>
          <p:spPr>
            <a:xfrm>
              <a:off x="0" y="1859362"/>
              <a:ext cx="11120894" cy="3838682"/>
            </a:xfrm>
            <a:prstGeom prst="rect">
              <a:avLst/>
            </a:prstGeom>
          </p:spPr>
          <p:txBody>
            <a:bodyPr lIns="0" tIns="0" rIns="0" bIns="0" rtlCol="0" anchor="t">
              <a:spAutoFit/>
            </a:bodyPr>
            <a:lstStyle/>
            <a:p>
              <a:pPr>
                <a:lnSpc>
                  <a:spcPts val="3904"/>
                </a:lnSpc>
              </a:pPr>
              <a:r>
                <a:rPr lang="en-US" sz="2935">
                  <a:solidFill>
                    <a:srgbClr val="FFFFFF"/>
                  </a:solidFill>
                  <a:latin typeface="Poppins Light Bold"/>
                </a:rPr>
                <a:t>They are the exclusive rights given to an originator to use and distribute a creative work such as a book, photography, article, song, or a film usually for a limited amount of time. </a:t>
              </a:r>
            </a:p>
            <a:p>
              <a:pPr>
                <a:lnSpc>
                  <a:spcPts val="3372"/>
                </a:lnSpc>
              </a:pPr>
              <a:endParaRPr lang="en-US" sz="2935">
                <a:solidFill>
                  <a:srgbClr val="FFFFFF"/>
                </a:solidFill>
                <a:latin typeface="Poppins Light Bold"/>
              </a:endParaRPr>
            </a:p>
          </p:txBody>
        </p:sp>
      </p:grpSp>
      <p:sp>
        <p:nvSpPr>
          <p:cNvPr id="18" name="TextBox 18"/>
          <p:cNvSpPr txBox="1"/>
          <p:nvPr/>
        </p:nvSpPr>
        <p:spPr>
          <a:xfrm>
            <a:off x="12407911" y="1725092"/>
            <a:ext cx="3207432" cy="432077"/>
          </a:xfrm>
          <a:prstGeom prst="rect">
            <a:avLst/>
          </a:prstGeom>
        </p:spPr>
        <p:txBody>
          <a:bodyPr lIns="0" tIns="0" rIns="0" bIns="0" rtlCol="0" anchor="t">
            <a:spAutoFit/>
          </a:bodyPr>
          <a:lstStyle/>
          <a:p>
            <a:pPr marL="0" lvl="0" indent="0" algn="ctr">
              <a:lnSpc>
                <a:spcPts val="3503"/>
              </a:lnSpc>
            </a:pPr>
            <a:r>
              <a:rPr lang="en-US" sz="2467">
                <a:solidFill>
                  <a:srgbClr val="34373B"/>
                </a:solidFill>
                <a:latin typeface="Poppins Light Bold"/>
              </a:rPr>
              <a:t>Books</a:t>
            </a:r>
          </a:p>
        </p:txBody>
      </p:sp>
      <p:sp>
        <p:nvSpPr>
          <p:cNvPr id="19" name="TextBox 19"/>
          <p:cNvSpPr txBox="1"/>
          <p:nvPr/>
        </p:nvSpPr>
        <p:spPr>
          <a:xfrm>
            <a:off x="12407911" y="3848559"/>
            <a:ext cx="3207432" cy="432077"/>
          </a:xfrm>
          <a:prstGeom prst="rect">
            <a:avLst/>
          </a:prstGeom>
        </p:spPr>
        <p:txBody>
          <a:bodyPr lIns="0" tIns="0" rIns="0" bIns="0" rtlCol="0" anchor="t">
            <a:spAutoFit/>
          </a:bodyPr>
          <a:lstStyle/>
          <a:p>
            <a:pPr marL="0" lvl="0" indent="0" algn="ctr">
              <a:lnSpc>
                <a:spcPts val="3503"/>
              </a:lnSpc>
            </a:pPr>
            <a:r>
              <a:rPr lang="en-US" sz="2467">
                <a:solidFill>
                  <a:srgbClr val="34373B"/>
                </a:solidFill>
                <a:latin typeface="Poppins Light Bold"/>
              </a:rPr>
              <a:t>Photography</a:t>
            </a:r>
          </a:p>
        </p:txBody>
      </p:sp>
      <p:sp>
        <p:nvSpPr>
          <p:cNvPr id="20" name="TextBox 20"/>
          <p:cNvSpPr txBox="1"/>
          <p:nvPr/>
        </p:nvSpPr>
        <p:spPr>
          <a:xfrm>
            <a:off x="12407911" y="8095493"/>
            <a:ext cx="3207432" cy="432077"/>
          </a:xfrm>
          <a:prstGeom prst="rect">
            <a:avLst/>
          </a:prstGeom>
        </p:spPr>
        <p:txBody>
          <a:bodyPr lIns="0" tIns="0" rIns="0" bIns="0" rtlCol="0" anchor="t">
            <a:spAutoFit/>
          </a:bodyPr>
          <a:lstStyle/>
          <a:p>
            <a:pPr marL="0" lvl="0" indent="0" algn="ctr">
              <a:lnSpc>
                <a:spcPts val="3503"/>
              </a:lnSpc>
            </a:pPr>
            <a:r>
              <a:rPr lang="en-US" sz="2467">
                <a:solidFill>
                  <a:srgbClr val="34373B"/>
                </a:solidFill>
                <a:latin typeface="Poppins Light Bold"/>
              </a:rPr>
              <a:t>Songs</a:t>
            </a:r>
          </a:p>
        </p:txBody>
      </p:sp>
      <p:sp>
        <p:nvSpPr>
          <p:cNvPr id="21" name="TextBox 21"/>
          <p:cNvSpPr txBox="1"/>
          <p:nvPr/>
        </p:nvSpPr>
        <p:spPr>
          <a:xfrm>
            <a:off x="12407911" y="5972026"/>
            <a:ext cx="3207432" cy="432077"/>
          </a:xfrm>
          <a:prstGeom prst="rect">
            <a:avLst/>
          </a:prstGeom>
        </p:spPr>
        <p:txBody>
          <a:bodyPr lIns="0" tIns="0" rIns="0" bIns="0" rtlCol="0" anchor="t">
            <a:spAutoFit/>
          </a:bodyPr>
          <a:lstStyle/>
          <a:p>
            <a:pPr marL="0" lvl="0" indent="0" algn="ctr">
              <a:lnSpc>
                <a:spcPts val="3503"/>
              </a:lnSpc>
            </a:pPr>
            <a:r>
              <a:rPr lang="en-US" sz="2467">
                <a:solidFill>
                  <a:srgbClr val="34373B"/>
                </a:solidFill>
                <a:latin typeface="Poppins Light Bold"/>
              </a:rPr>
              <a:t>Movies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2AEDE875-3A31-6D4E-4580-BAC61FD456F7}"/>
              </a:ext>
            </a:extLst>
          </p:cNvPr>
          <p:cNvSpPr>
            <a:spLocks noGrp="1" noChangeArrowheads="1"/>
          </p:cNvSpPr>
          <p:nvPr>
            <p:ph type="title"/>
          </p:nvPr>
        </p:nvSpPr>
        <p:spPr>
          <a:xfrm>
            <a:off x="3676650" y="1002507"/>
            <a:ext cx="10972800" cy="1254918"/>
          </a:xfrm>
        </p:spPr>
        <p:txBody>
          <a:bodyPr/>
          <a:lstStyle/>
          <a:p>
            <a:r>
              <a:rPr lang="en-US" altLang="en-US">
                <a:ea typeface="ＭＳ Ｐゴシック" panose="020B0600070205080204" pitchFamily="34" charset="-128"/>
              </a:rPr>
              <a:t>Trademarks</a:t>
            </a:r>
          </a:p>
        </p:txBody>
      </p:sp>
      <p:sp>
        <p:nvSpPr>
          <p:cNvPr id="97283" name="Rectangle 3">
            <a:extLst>
              <a:ext uri="{FF2B5EF4-FFF2-40B4-BE49-F238E27FC236}">
                <a16:creationId xmlns:a16="http://schemas.microsoft.com/office/drawing/2014/main" id="{CA612CD5-88D5-2A13-281E-60ECAC9B2726}"/>
              </a:ext>
            </a:extLst>
          </p:cNvPr>
          <p:cNvSpPr>
            <a:spLocks noGrp="1" noChangeArrowheads="1"/>
          </p:cNvSpPr>
          <p:nvPr>
            <p:ph type="body" idx="1"/>
          </p:nvPr>
        </p:nvSpPr>
        <p:spPr/>
        <p:txBody>
          <a:bodyPr/>
          <a:lstStyle/>
          <a:p>
            <a:r>
              <a:rPr lang="en-US" altLang="en-US">
                <a:ea typeface="ＭＳ Ｐゴシック" panose="020B0600070205080204" pitchFamily="34" charset="-128"/>
              </a:rPr>
              <a:t>Infringement:  Likelihood of confusion as to source or sponsorship between two marks</a:t>
            </a:r>
          </a:p>
          <a:p>
            <a:pPr lvl="1"/>
            <a:r>
              <a:rPr lang="en-US" altLang="en-US">
                <a:ea typeface="ＭＳ Ｐゴシック" panose="020B0600070205080204" pitchFamily="34" charset="-128"/>
              </a:rPr>
              <a:t>Many factor test</a:t>
            </a:r>
          </a:p>
          <a:p>
            <a:pPr lvl="1"/>
            <a:r>
              <a:rPr lang="en-US" altLang="en-US">
                <a:ea typeface="ＭＳ Ｐゴシック" panose="020B0600070205080204" pitchFamily="34" charset="-128"/>
              </a:rPr>
              <a:t>Similarity of marks</a:t>
            </a:r>
          </a:p>
          <a:p>
            <a:pPr lvl="1"/>
            <a:r>
              <a:rPr lang="en-US" altLang="en-US">
                <a:ea typeface="ＭＳ Ｐゴシック" panose="020B0600070205080204" pitchFamily="34" charset="-128"/>
              </a:rPr>
              <a:t>Similarity of goods / services</a:t>
            </a:r>
          </a:p>
          <a:p>
            <a:pPr lvl="1"/>
            <a:r>
              <a:rPr lang="en-US" altLang="en-US">
                <a:ea typeface="ＭＳ Ｐゴシック" panose="020B0600070205080204" pitchFamily="34" charset="-128"/>
              </a:rPr>
              <a:t>Strength of mark</a:t>
            </a:r>
          </a:p>
          <a:p>
            <a:pPr lvl="1"/>
            <a:r>
              <a:rPr lang="en-US" altLang="en-US">
                <a:ea typeface="ＭＳ Ｐゴシック" panose="020B0600070205080204" pitchFamily="34" charset="-128"/>
              </a:rPr>
              <a:t>Similarity of channels of trade</a:t>
            </a:r>
          </a:p>
          <a:p>
            <a:pPr lvl="1"/>
            <a:r>
              <a:rPr lang="en-US" altLang="en-US">
                <a:ea typeface="ＭＳ Ｐゴシック" panose="020B0600070205080204" pitchFamily="34" charset="-128"/>
              </a:rPr>
              <a:t>Sophistication of purchasers (Lexus vs Lexis) </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16C4D45C-BD21-B4AD-E750-571BD10414BD}"/>
              </a:ext>
            </a:extLst>
          </p:cNvPr>
          <p:cNvSpPr>
            <a:spLocks noGrp="1" noChangeArrowheads="1"/>
          </p:cNvSpPr>
          <p:nvPr>
            <p:ph type="title"/>
          </p:nvPr>
        </p:nvSpPr>
        <p:spPr/>
        <p:txBody>
          <a:bodyPr/>
          <a:lstStyle/>
          <a:p>
            <a:r>
              <a:rPr lang="en-US" altLang="en-US">
                <a:ea typeface="ＭＳ Ｐゴシック" panose="020B0600070205080204" pitchFamily="34" charset="-128"/>
              </a:rPr>
              <a:t>“Dead” Marks – Failure to Police</a:t>
            </a:r>
          </a:p>
        </p:txBody>
      </p:sp>
      <p:sp>
        <p:nvSpPr>
          <p:cNvPr id="99331" name="Rectangle 3">
            <a:extLst>
              <a:ext uri="{FF2B5EF4-FFF2-40B4-BE49-F238E27FC236}">
                <a16:creationId xmlns:a16="http://schemas.microsoft.com/office/drawing/2014/main" id="{EB591A3E-47E5-A447-CBB9-9DB9074C118C}"/>
              </a:ext>
            </a:extLst>
          </p:cNvPr>
          <p:cNvSpPr>
            <a:spLocks noGrp="1" noChangeArrowheads="1"/>
          </p:cNvSpPr>
          <p:nvPr>
            <p:ph type="body" sz="half" idx="1"/>
          </p:nvPr>
        </p:nvSpPr>
        <p:spPr>
          <a:xfrm>
            <a:off x="3657600" y="2400301"/>
            <a:ext cx="5372100" cy="6350795"/>
          </a:xfrm>
        </p:spPr>
        <p:txBody>
          <a:bodyPr/>
          <a:lstStyle/>
          <a:p>
            <a:r>
              <a:rPr lang="en-US" altLang="en-US">
                <a:ea typeface="ＭＳ Ｐゴシック" panose="020B0600070205080204" pitchFamily="34" charset="-128"/>
              </a:rPr>
              <a:t>Escalator</a:t>
            </a:r>
          </a:p>
          <a:p>
            <a:r>
              <a:rPr lang="en-US" altLang="en-US">
                <a:ea typeface="ＭＳ Ｐゴシック" panose="020B0600070205080204" pitchFamily="34" charset="-128"/>
              </a:rPr>
              <a:t>Trampoline</a:t>
            </a:r>
          </a:p>
          <a:p>
            <a:r>
              <a:rPr lang="en-US" altLang="en-US">
                <a:ea typeface="ＭＳ Ｐゴシック" panose="020B0600070205080204" pitchFamily="34" charset="-128"/>
              </a:rPr>
              <a:t>Cube steak</a:t>
            </a:r>
          </a:p>
          <a:p>
            <a:r>
              <a:rPr lang="en-US" altLang="en-US">
                <a:ea typeface="ＭＳ Ｐゴシック" panose="020B0600070205080204" pitchFamily="34" charset="-128"/>
              </a:rPr>
              <a:t>High octane	</a:t>
            </a:r>
          </a:p>
          <a:p>
            <a:r>
              <a:rPr lang="en-US" altLang="en-US">
                <a:ea typeface="ＭＳ Ｐゴシック" panose="020B0600070205080204" pitchFamily="34" charset="-128"/>
              </a:rPr>
              <a:t>Raisin bran</a:t>
            </a:r>
          </a:p>
          <a:p>
            <a:r>
              <a:rPr lang="en-US" altLang="en-US">
                <a:ea typeface="ＭＳ Ｐゴシック" panose="020B0600070205080204" pitchFamily="34" charset="-128"/>
              </a:rPr>
              <a:t>Cornflakes</a:t>
            </a:r>
          </a:p>
          <a:p>
            <a:r>
              <a:rPr lang="en-US" altLang="en-US">
                <a:ea typeface="ＭＳ Ｐゴシック" panose="020B0600070205080204" pitchFamily="34" charset="-128"/>
              </a:rPr>
              <a:t>Shredded wheat</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
        <p:nvSpPr>
          <p:cNvPr id="99332" name="Rectangle 4">
            <a:extLst>
              <a:ext uri="{FF2B5EF4-FFF2-40B4-BE49-F238E27FC236}">
                <a16:creationId xmlns:a16="http://schemas.microsoft.com/office/drawing/2014/main" id="{9EAC262C-8E4E-5E83-E56B-C19D4F42AD13}"/>
              </a:ext>
            </a:extLst>
          </p:cNvPr>
          <p:cNvSpPr>
            <a:spLocks noGrp="1" noChangeArrowheads="1"/>
          </p:cNvSpPr>
          <p:nvPr>
            <p:ph type="body" sz="half" idx="2"/>
          </p:nvPr>
        </p:nvSpPr>
        <p:spPr>
          <a:xfrm>
            <a:off x="9258300" y="2400301"/>
            <a:ext cx="5372100" cy="6350795"/>
          </a:xfrm>
        </p:spPr>
        <p:txBody>
          <a:bodyPr/>
          <a:lstStyle/>
          <a:p>
            <a:r>
              <a:rPr lang="en-US" altLang="en-US">
                <a:ea typeface="ＭＳ Ｐゴシック" panose="020B0600070205080204" pitchFamily="34" charset="-128"/>
              </a:rPr>
              <a:t>Dry ice</a:t>
            </a:r>
          </a:p>
          <a:p>
            <a:r>
              <a:rPr lang="en-US" altLang="en-US">
                <a:ea typeface="ＭＳ Ｐゴシック" panose="020B0600070205080204" pitchFamily="34" charset="-128"/>
              </a:rPr>
              <a:t>Lanolin</a:t>
            </a:r>
          </a:p>
          <a:p>
            <a:r>
              <a:rPr lang="en-US" altLang="en-US">
                <a:ea typeface="ＭＳ Ｐゴシック" panose="020B0600070205080204" pitchFamily="34" charset="-128"/>
              </a:rPr>
              <a:t>Linoleum</a:t>
            </a:r>
          </a:p>
          <a:p>
            <a:r>
              <a:rPr lang="en-US" altLang="en-US">
                <a:ea typeface="ＭＳ Ｐゴシック" panose="020B0600070205080204" pitchFamily="34" charset="-128"/>
              </a:rPr>
              <a:t>Mimeograph</a:t>
            </a:r>
          </a:p>
          <a:p>
            <a:r>
              <a:rPr lang="en-US" altLang="en-US">
                <a:ea typeface="ＭＳ Ｐゴシック" panose="020B0600070205080204" pitchFamily="34" charset="-128"/>
              </a:rPr>
              <a:t>Yoyo</a:t>
            </a:r>
          </a:p>
          <a:p>
            <a:r>
              <a:rPr lang="en-US" altLang="en-US">
                <a:ea typeface="ＭＳ Ｐゴシック" panose="020B0600070205080204" pitchFamily="34" charset="-128"/>
              </a:rPr>
              <a:t>Kerosene</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F504D"/>
        </a:solidFill>
        <a:effectLst/>
      </p:bgPr>
    </p:bg>
    <p:spTree>
      <p:nvGrpSpPr>
        <p:cNvPr id="1" name=""/>
        <p:cNvGrpSpPr/>
        <p:nvPr/>
      </p:nvGrpSpPr>
      <p:grpSpPr>
        <a:xfrm>
          <a:off x="0" y="0"/>
          <a:ext cx="0" cy="0"/>
          <a:chOff x="0" y="0"/>
          <a:chExt cx="0" cy="0"/>
        </a:xfrm>
      </p:grpSpPr>
      <p:grpSp>
        <p:nvGrpSpPr>
          <p:cNvPr id="2" name="Group 2"/>
          <p:cNvGrpSpPr/>
          <p:nvPr/>
        </p:nvGrpSpPr>
        <p:grpSpPr>
          <a:xfrm>
            <a:off x="0" y="-114300"/>
            <a:ext cx="14765706" cy="10515601"/>
            <a:chOff x="0" y="0"/>
            <a:chExt cx="19687608" cy="14020801"/>
          </a:xfrm>
        </p:grpSpPr>
        <p:pic>
          <p:nvPicPr>
            <p:cNvPr id="3" name="Picture 3"/>
            <p:cNvPicPr>
              <a:picLocks noChangeAspect="1"/>
            </p:cNvPicPr>
            <p:nvPr/>
          </p:nvPicPr>
          <p:blipFill>
            <a:blip r:embed="rId3">
              <a:alphaModFix amt="25000"/>
            </a:blip>
            <a:srcRect l="544" t="5915" r="372"/>
            <a:stretch>
              <a:fillRect/>
            </a:stretch>
          </p:blipFill>
          <p:spPr>
            <a:xfrm>
              <a:off x="0" y="0"/>
              <a:ext cx="19687608" cy="14020801"/>
            </a:xfrm>
            <a:prstGeom prst="rect">
              <a:avLst/>
            </a:prstGeom>
          </p:spPr>
        </p:pic>
      </p:grpSp>
      <p:grpSp>
        <p:nvGrpSpPr>
          <p:cNvPr id="4" name="Group 4"/>
          <p:cNvGrpSpPr/>
          <p:nvPr/>
        </p:nvGrpSpPr>
        <p:grpSpPr>
          <a:xfrm>
            <a:off x="1421802" y="847171"/>
            <a:ext cx="15469899" cy="8472737"/>
            <a:chOff x="0" y="0"/>
            <a:chExt cx="3493262" cy="1913231"/>
          </a:xfrm>
        </p:grpSpPr>
        <p:sp>
          <p:nvSpPr>
            <p:cNvPr id="5" name="Freeform 5"/>
            <p:cNvSpPr/>
            <p:nvPr/>
          </p:nvSpPr>
          <p:spPr>
            <a:xfrm>
              <a:off x="0" y="0"/>
              <a:ext cx="3493262" cy="1913231"/>
            </a:xfrm>
            <a:custGeom>
              <a:avLst/>
              <a:gdLst/>
              <a:ahLst/>
              <a:cxnLst/>
              <a:rect l="l" t="t" r="r" b="b"/>
              <a:pathLst>
                <a:path w="3493262" h="1913231">
                  <a:moveTo>
                    <a:pt x="0" y="0"/>
                  </a:moveTo>
                  <a:lnTo>
                    <a:pt x="0" y="1913231"/>
                  </a:lnTo>
                  <a:lnTo>
                    <a:pt x="3493262" y="1913231"/>
                  </a:lnTo>
                  <a:lnTo>
                    <a:pt x="3493262" y="0"/>
                  </a:lnTo>
                  <a:lnTo>
                    <a:pt x="0" y="0"/>
                  </a:lnTo>
                  <a:close/>
                  <a:moveTo>
                    <a:pt x="3432302" y="1852271"/>
                  </a:moveTo>
                  <a:lnTo>
                    <a:pt x="59690" y="1852271"/>
                  </a:lnTo>
                  <a:lnTo>
                    <a:pt x="59690" y="59690"/>
                  </a:lnTo>
                  <a:lnTo>
                    <a:pt x="3432302" y="59690"/>
                  </a:lnTo>
                  <a:lnTo>
                    <a:pt x="3432302" y="1852271"/>
                  </a:lnTo>
                  <a:close/>
                </a:path>
              </a:pathLst>
            </a:custGeom>
            <a:solidFill>
              <a:srgbClr val="4F504D">
                <a:alpha val="31765"/>
              </a:srgbClr>
            </a:solidFill>
          </p:spPr>
          <p:txBody>
            <a:bodyPr/>
            <a:lstStyle/>
            <a:p>
              <a:endParaRPr lang="en-US"/>
            </a:p>
          </p:txBody>
        </p:sp>
      </p:grpSp>
      <p:grpSp>
        <p:nvGrpSpPr>
          <p:cNvPr id="6" name="Group 6"/>
          <p:cNvGrpSpPr/>
          <p:nvPr/>
        </p:nvGrpSpPr>
        <p:grpSpPr>
          <a:xfrm>
            <a:off x="12007919" y="967091"/>
            <a:ext cx="4472655" cy="2102336"/>
            <a:chOff x="0" y="0"/>
            <a:chExt cx="864604" cy="406400"/>
          </a:xfrm>
        </p:grpSpPr>
        <p:sp>
          <p:nvSpPr>
            <p:cNvPr id="7" name="Freeform 7"/>
            <p:cNvSpPr/>
            <p:nvPr/>
          </p:nvSpPr>
          <p:spPr>
            <a:xfrm>
              <a:off x="17780" y="22860"/>
              <a:ext cx="839204" cy="360680"/>
            </a:xfrm>
            <a:custGeom>
              <a:avLst/>
              <a:gdLst/>
              <a:ahLst/>
              <a:cxnLst/>
              <a:rect l="l" t="t" r="r" b="b"/>
              <a:pathLst>
                <a:path w="839204" h="360680">
                  <a:moveTo>
                    <a:pt x="839204" y="180340"/>
                  </a:moveTo>
                  <a:cubicBezTo>
                    <a:pt x="839204" y="81280"/>
                    <a:pt x="759194" y="0"/>
                    <a:pt x="658864" y="0"/>
                  </a:cubicBezTo>
                  <a:lnTo>
                    <a:pt x="172720" y="0"/>
                  </a:lnTo>
                  <a:lnTo>
                    <a:pt x="172720" y="1270"/>
                  </a:lnTo>
                  <a:cubicBezTo>
                    <a:pt x="76200" y="5080"/>
                    <a:pt x="0" y="83820"/>
                    <a:pt x="0" y="180340"/>
                  </a:cubicBezTo>
                  <a:cubicBezTo>
                    <a:pt x="0" y="276860"/>
                    <a:pt x="77470" y="355600"/>
                    <a:pt x="172720" y="359410"/>
                  </a:cubicBezTo>
                  <a:lnTo>
                    <a:pt x="172720" y="360680"/>
                  </a:lnTo>
                  <a:lnTo>
                    <a:pt x="658863" y="360680"/>
                  </a:lnTo>
                  <a:cubicBezTo>
                    <a:pt x="757924" y="360680"/>
                    <a:pt x="839204" y="279400"/>
                    <a:pt x="839204" y="180340"/>
                  </a:cubicBezTo>
                  <a:close/>
                </a:path>
              </a:pathLst>
            </a:custGeom>
            <a:solidFill>
              <a:srgbClr val="FFFFFF"/>
            </a:solidFill>
          </p:spPr>
          <p:txBody>
            <a:bodyPr/>
            <a:lstStyle/>
            <a:p>
              <a:endParaRPr lang="en-US"/>
            </a:p>
          </p:txBody>
        </p:sp>
      </p:grpSp>
      <p:grpSp>
        <p:nvGrpSpPr>
          <p:cNvPr id="8" name="Group 8"/>
          <p:cNvGrpSpPr/>
          <p:nvPr/>
        </p:nvGrpSpPr>
        <p:grpSpPr>
          <a:xfrm>
            <a:off x="12007919" y="3090558"/>
            <a:ext cx="4472655" cy="2102336"/>
            <a:chOff x="0" y="0"/>
            <a:chExt cx="864604" cy="406400"/>
          </a:xfrm>
        </p:grpSpPr>
        <p:sp>
          <p:nvSpPr>
            <p:cNvPr id="9" name="Freeform 9"/>
            <p:cNvSpPr/>
            <p:nvPr/>
          </p:nvSpPr>
          <p:spPr>
            <a:xfrm>
              <a:off x="17780" y="22860"/>
              <a:ext cx="839204" cy="360680"/>
            </a:xfrm>
            <a:custGeom>
              <a:avLst/>
              <a:gdLst/>
              <a:ahLst/>
              <a:cxnLst/>
              <a:rect l="l" t="t" r="r" b="b"/>
              <a:pathLst>
                <a:path w="839204" h="360680">
                  <a:moveTo>
                    <a:pt x="839204" y="180340"/>
                  </a:moveTo>
                  <a:cubicBezTo>
                    <a:pt x="839204" y="81280"/>
                    <a:pt x="759194" y="0"/>
                    <a:pt x="658864" y="0"/>
                  </a:cubicBezTo>
                  <a:lnTo>
                    <a:pt x="172720" y="0"/>
                  </a:lnTo>
                  <a:lnTo>
                    <a:pt x="172720" y="1270"/>
                  </a:lnTo>
                  <a:cubicBezTo>
                    <a:pt x="76200" y="5080"/>
                    <a:pt x="0" y="83820"/>
                    <a:pt x="0" y="180340"/>
                  </a:cubicBezTo>
                  <a:cubicBezTo>
                    <a:pt x="0" y="276860"/>
                    <a:pt x="77470" y="355600"/>
                    <a:pt x="172720" y="359410"/>
                  </a:cubicBezTo>
                  <a:lnTo>
                    <a:pt x="172720" y="360680"/>
                  </a:lnTo>
                  <a:lnTo>
                    <a:pt x="658863" y="360680"/>
                  </a:lnTo>
                  <a:cubicBezTo>
                    <a:pt x="757924" y="360680"/>
                    <a:pt x="839204" y="279400"/>
                    <a:pt x="839204" y="180340"/>
                  </a:cubicBezTo>
                  <a:close/>
                </a:path>
              </a:pathLst>
            </a:custGeom>
            <a:solidFill>
              <a:srgbClr val="B5D2DD"/>
            </a:solidFill>
          </p:spPr>
          <p:txBody>
            <a:bodyPr/>
            <a:lstStyle/>
            <a:p>
              <a:endParaRPr lang="en-US"/>
            </a:p>
          </p:txBody>
        </p:sp>
      </p:grpSp>
      <p:grpSp>
        <p:nvGrpSpPr>
          <p:cNvPr id="10" name="Group 10"/>
          <p:cNvGrpSpPr/>
          <p:nvPr/>
        </p:nvGrpSpPr>
        <p:grpSpPr>
          <a:xfrm>
            <a:off x="12007919" y="7337493"/>
            <a:ext cx="4472655" cy="2102336"/>
            <a:chOff x="0" y="0"/>
            <a:chExt cx="864604" cy="406400"/>
          </a:xfrm>
        </p:grpSpPr>
        <p:sp>
          <p:nvSpPr>
            <p:cNvPr id="11" name="Freeform 11"/>
            <p:cNvSpPr/>
            <p:nvPr/>
          </p:nvSpPr>
          <p:spPr>
            <a:xfrm>
              <a:off x="17780" y="22860"/>
              <a:ext cx="839204" cy="360680"/>
            </a:xfrm>
            <a:custGeom>
              <a:avLst/>
              <a:gdLst/>
              <a:ahLst/>
              <a:cxnLst/>
              <a:rect l="l" t="t" r="r" b="b"/>
              <a:pathLst>
                <a:path w="839204" h="360680">
                  <a:moveTo>
                    <a:pt x="839204" y="180340"/>
                  </a:moveTo>
                  <a:cubicBezTo>
                    <a:pt x="839204" y="81280"/>
                    <a:pt x="759194" y="0"/>
                    <a:pt x="658864" y="0"/>
                  </a:cubicBezTo>
                  <a:lnTo>
                    <a:pt x="172720" y="0"/>
                  </a:lnTo>
                  <a:lnTo>
                    <a:pt x="172720" y="1270"/>
                  </a:lnTo>
                  <a:cubicBezTo>
                    <a:pt x="76200" y="5080"/>
                    <a:pt x="0" y="83820"/>
                    <a:pt x="0" y="180340"/>
                  </a:cubicBezTo>
                  <a:cubicBezTo>
                    <a:pt x="0" y="276860"/>
                    <a:pt x="77470" y="355600"/>
                    <a:pt x="172720" y="359410"/>
                  </a:cubicBezTo>
                  <a:lnTo>
                    <a:pt x="172720" y="360680"/>
                  </a:lnTo>
                  <a:lnTo>
                    <a:pt x="658863" y="360680"/>
                  </a:lnTo>
                  <a:cubicBezTo>
                    <a:pt x="757924" y="360680"/>
                    <a:pt x="839204" y="279400"/>
                    <a:pt x="839204" y="180340"/>
                  </a:cubicBezTo>
                  <a:close/>
                </a:path>
              </a:pathLst>
            </a:custGeom>
            <a:solidFill>
              <a:srgbClr val="B5D2DD"/>
            </a:solidFill>
          </p:spPr>
          <p:txBody>
            <a:bodyPr/>
            <a:lstStyle/>
            <a:p>
              <a:endParaRPr lang="en-US"/>
            </a:p>
          </p:txBody>
        </p:sp>
      </p:grpSp>
      <p:grpSp>
        <p:nvGrpSpPr>
          <p:cNvPr id="12" name="Group 12"/>
          <p:cNvGrpSpPr/>
          <p:nvPr/>
        </p:nvGrpSpPr>
        <p:grpSpPr>
          <a:xfrm>
            <a:off x="12007919" y="5214026"/>
            <a:ext cx="4472655" cy="2102336"/>
            <a:chOff x="0" y="0"/>
            <a:chExt cx="864604" cy="406400"/>
          </a:xfrm>
        </p:grpSpPr>
        <p:sp>
          <p:nvSpPr>
            <p:cNvPr id="13" name="Freeform 13"/>
            <p:cNvSpPr/>
            <p:nvPr/>
          </p:nvSpPr>
          <p:spPr>
            <a:xfrm>
              <a:off x="17780" y="22860"/>
              <a:ext cx="839204" cy="360680"/>
            </a:xfrm>
            <a:custGeom>
              <a:avLst/>
              <a:gdLst/>
              <a:ahLst/>
              <a:cxnLst/>
              <a:rect l="l" t="t" r="r" b="b"/>
              <a:pathLst>
                <a:path w="839204" h="360680">
                  <a:moveTo>
                    <a:pt x="839204" y="180340"/>
                  </a:moveTo>
                  <a:cubicBezTo>
                    <a:pt x="839204" y="81280"/>
                    <a:pt x="759194" y="0"/>
                    <a:pt x="658864" y="0"/>
                  </a:cubicBezTo>
                  <a:lnTo>
                    <a:pt x="172720" y="0"/>
                  </a:lnTo>
                  <a:lnTo>
                    <a:pt x="172720" y="1270"/>
                  </a:lnTo>
                  <a:cubicBezTo>
                    <a:pt x="76200" y="5080"/>
                    <a:pt x="0" y="83820"/>
                    <a:pt x="0" y="180340"/>
                  </a:cubicBezTo>
                  <a:cubicBezTo>
                    <a:pt x="0" y="276860"/>
                    <a:pt x="77470" y="355600"/>
                    <a:pt x="172720" y="359410"/>
                  </a:cubicBezTo>
                  <a:lnTo>
                    <a:pt x="172720" y="360680"/>
                  </a:lnTo>
                  <a:lnTo>
                    <a:pt x="658863" y="360680"/>
                  </a:lnTo>
                  <a:cubicBezTo>
                    <a:pt x="757924" y="360680"/>
                    <a:pt x="839204" y="279400"/>
                    <a:pt x="839204" y="180340"/>
                  </a:cubicBezTo>
                  <a:close/>
                </a:path>
              </a:pathLst>
            </a:custGeom>
            <a:solidFill>
              <a:srgbClr val="FFFFFF"/>
            </a:solidFill>
          </p:spPr>
          <p:txBody>
            <a:bodyPr/>
            <a:lstStyle/>
            <a:p>
              <a:endParaRPr lang="en-US"/>
            </a:p>
          </p:txBody>
        </p:sp>
      </p:grpSp>
      <p:pic>
        <p:nvPicPr>
          <p:cNvPr id="14" name="Picture 14"/>
          <p:cNvPicPr>
            <a:picLocks noChangeAspect="1"/>
          </p:cNvPicPr>
          <p:nvPr/>
        </p:nvPicPr>
        <p:blipFill>
          <a:blip r:embed="rId4"/>
          <a:srcRect/>
          <a:stretch>
            <a:fillRect/>
          </a:stretch>
        </p:blipFill>
        <p:spPr>
          <a:xfrm>
            <a:off x="2492304" y="7240222"/>
            <a:ext cx="4911088" cy="1148439"/>
          </a:xfrm>
          <a:prstGeom prst="rect">
            <a:avLst/>
          </a:prstGeom>
        </p:spPr>
      </p:pic>
      <p:sp>
        <p:nvSpPr>
          <p:cNvPr id="15" name="TextBox 15"/>
          <p:cNvSpPr txBox="1"/>
          <p:nvPr/>
        </p:nvSpPr>
        <p:spPr>
          <a:xfrm>
            <a:off x="12640530" y="1786700"/>
            <a:ext cx="3207432" cy="432077"/>
          </a:xfrm>
          <a:prstGeom prst="rect">
            <a:avLst/>
          </a:prstGeom>
        </p:spPr>
        <p:txBody>
          <a:bodyPr lIns="0" tIns="0" rIns="0" bIns="0" rtlCol="0" anchor="t">
            <a:spAutoFit/>
          </a:bodyPr>
          <a:lstStyle/>
          <a:p>
            <a:pPr marL="0" lvl="0" indent="0" algn="ctr">
              <a:lnSpc>
                <a:spcPts val="3503"/>
              </a:lnSpc>
            </a:pPr>
            <a:r>
              <a:rPr lang="en-US" sz="2467">
                <a:solidFill>
                  <a:srgbClr val="34373B"/>
                </a:solidFill>
                <a:latin typeface="Poppins Light Bold"/>
              </a:rPr>
              <a:t>Processes </a:t>
            </a:r>
          </a:p>
        </p:txBody>
      </p:sp>
      <p:sp>
        <p:nvSpPr>
          <p:cNvPr id="16" name="TextBox 16"/>
          <p:cNvSpPr txBox="1"/>
          <p:nvPr/>
        </p:nvSpPr>
        <p:spPr>
          <a:xfrm>
            <a:off x="12640530" y="3910167"/>
            <a:ext cx="3207432" cy="432077"/>
          </a:xfrm>
          <a:prstGeom prst="rect">
            <a:avLst/>
          </a:prstGeom>
        </p:spPr>
        <p:txBody>
          <a:bodyPr lIns="0" tIns="0" rIns="0" bIns="0" rtlCol="0" anchor="t">
            <a:spAutoFit/>
          </a:bodyPr>
          <a:lstStyle/>
          <a:p>
            <a:pPr marL="0" lvl="0" indent="0" algn="ctr">
              <a:lnSpc>
                <a:spcPts val="3503"/>
              </a:lnSpc>
            </a:pPr>
            <a:r>
              <a:rPr lang="en-US" sz="2467">
                <a:solidFill>
                  <a:srgbClr val="34373B"/>
                </a:solidFill>
                <a:latin typeface="Poppins Light Bold"/>
              </a:rPr>
              <a:t>Designs</a:t>
            </a:r>
          </a:p>
        </p:txBody>
      </p:sp>
      <p:sp>
        <p:nvSpPr>
          <p:cNvPr id="17" name="TextBox 17"/>
          <p:cNvSpPr txBox="1"/>
          <p:nvPr/>
        </p:nvSpPr>
        <p:spPr>
          <a:xfrm>
            <a:off x="12640530" y="8157102"/>
            <a:ext cx="3207432" cy="432077"/>
          </a:xfrm>
          <a:prstGeom prst="rect">
            <a:avLst/>
          </a:prstGeom>
        </p:spPr>
        <p:txBody>
          <a:bodyPr lIns="0" tIns="0" rIns="0" bIns="0" rtlCol="0" anchor="t">
            <a:spAutoFit/>
          </a:bodyPr>
          <a:lstStyle/>
          <a:p>
            <a:pPr marL="0" lvl="0" indent="0" algn="ctr">
              <a:lnSpc>
                <a:spcPts val="3503"/>
              </a:lnSpc>
            </a:pPr>
            <a:r>
              <a:rPr lang="en-US" sz="2467">
                <a:solidFill>
                  <a:srgbClr val="34373B"/>
                </a:solidFill>
                <a:latin typeface="Poppins Light Bold"/>
              </a:rPr>
              <a:t>Information</a:t>
            </a:r>
          </a:p>
        </p:txBody>
      </p:sp>
      <p:sp>
        <p:nvSpPr>
          <p:cNvPr id="18" name="TextBox 18"/>
          <p:cNvSpPr txBox="1"/>
          <p:nvPr/>
        </p:nvSpPr>
        <p:spPr>
          <a:xfrm>
            <a:off x="12640530" y="6033634"/>
            <a:ext cx="3207432" cy="432077"/>
          </a:xfrm>
          <a:prstGeom prst="rect">
            <a:avLst/>
          </a:prstGeom>
        </p:spPr>
        <p:txBody>
          <a:bodyPr lIns="0" tIns="0" rIns="0" bIns="0" rtlCol="0" anchor="t">
            <a:spAutoFit/>
          </a:bodyPr>
          <a:lstStyle/>
          <a:p>
            <a:pPr marL="0" lvl="0" indent="0" algn="ctr">
              <a:lnSpc>
                <a:spcPts val="3503"/>
              </a:lnSpc>
            </a:pPr>
            <a:r>
              <a:rPr lang="en-US" sz="2467">
                <a:solidFill>
                  <a:srgbClr val="34373B"/>
                </a:solidFill>
                <a:latin typeface="Poppins Light Bold"/>
              </a:rPr>
              <a:t>Patterns</a:t>
            </a:r>
          </a:p>
        </p:txBody>
      </p:sp>
      <p:grpSp>
        <p:nvGrpSpPr>
          <p:cNvPr id="19" name="Group 19"/>
          <p:cNvGrpSpPr/>
          <p:nvPr/>
        </p:nvGrpSpPr>
        <p:grpSpPr>
          <a:xfrm>
            <a:off x="2492304" y="1673364"/>
            <a:ext cx="8759480" cy="5032786"/>
            <a:chOff x="0" y="85725"/>
            <a:chExt cx="11679307" cy="6710382"/>
          </a:xfrm>
        </p:grpSpPr>
        <p:sp>
          <p:nvSpPr>
            <p:cNvPr id="20" name="TextBox 20"/>
            <p:cNvSpPr txBox="1"/>
            <p:nvPr/>
          </p:nvSpPr>
          <p:spPr>
            <a:xfrm>
              <a:off x="0" y="85725"/>
              <a:ext cx="11679307" cy="1072210"/>
            </a:xfrm>
            <a:prstGeom prst="rect">
              <a:avLst/>
            </a:prstGeom>
          </p:spPr>
          <p:txBody>
            <a:bodyPr lIns="0" tIns="0" rIns="0" bIns="0" rtlCol="0" anchor="t">
              <a:spAutoFit/>
            </a:bodyPr>
            <a:lstStyle/>
            <a:p>
              <a:pPr>
                <a:lnSpc>
                  <a:spcPts val="5931"/>
                </a:lnSpc>
              </a:pPr>
              <a:r>
                <a:rPr lang="en-US" sz="5759">
                  <a:solidFill>
                    <a:srgbClr val="FFFFFF"/>
                  </a:solidFill>
                  <a:latin typeface="Lora"/>
                </a:rPr>
                <a:t>What are trade secrets?</a:t>
              </a:r>
            </a:p>
          </p:txBody>
        </p:sp>
        <p:sp>
          <p:nvSpPr>
            <p:cNvPr id="21" name="TextBox 21"/>
            <p:cNvSpPr txBox="1"/>
            <p:nvPr/>
          </p:nvSpPr>
          <p:spPr>
            <a:xfrm>
              <a:off x="0" y="1717793"/>
              <a:ext cx="11679307" cy="5078314"/>
            </a:xfrm>
            <a:prstGeom prst="rect">
              <a:avLst/>
            </a:prstGeom>
          </p:spPr>
          <p:txBody>
            <a:bodyPr lIns="0" tIns="0" rIns="0" bIns="0" rtlCol="0" anchor="t">
              <a:spAutoFit/>
            </a:bodyPr>
            <a:lstStyle/>
            <a:p>
              <a:pPr>
                <a:lnSpc>
                  <a:spcPts val="3904"/>
                </a:lnSpc>
              </a:pPr>
              <a:r>
                <a:rPr lang="en-US" sz="2935" dirty="0">
                  <a:solidFill>
                    <a:srgbClr val="FFFFFF"/>
                  </a:solidFill>
                  <a:latin typeface="Poppins Light Bold"/>
                </a:rPr>
                <a:t>It is a “secret” that is not known outside of a company and that has commercial value. They can be processes, formulas, practices, processes, designs, instruments, patterns, or compilations of information. </a:t>
              </a:r>
            </a:p>
            <a:p>
              <a:pPr>
                <a:lnSpc>
                  <a:spcPts val="3372"/>
                </a:lnSpc>
              </a:pPr>
              <a:endParaRPr lang="en-US" sz="2935" dirty="0">
                <a:solidFill>
                  <a:srgbClr val="FFFFFF"/>
                </a:solidFill>
                <a:latin typeface="Poppins Light Bold"/>
              </a:endParaRPr>
            </a:p>
            <a:p>
              <a:pPr>
                <a:lnSpc>
                  <a:spcPts val="3372"/>
                </a:lnSpc>
              </a:pPr>
              <a:r>
                <a:rPr lang="en-US" sz="2535" dirty="0">
                  <a:solidFill>
                    <a:srgbClr val="FFFFFF"/>
                  </a:solidFill>
                  <a:latin typeface="Poppins Light Bold"/>
                </a:rPr>
                <a:t> </a:t>
              </a:r>
            </a:p>
            <a:p>
              <a:pPr>
                <a:lnSpc>
                  <a:spcPts val="3372"/>
                </a:lnSpc>
              </a:pPr>
              <a:endParaRPr lang="en-US" sz="2535" dirty="0">
                <a:solidFill>
                  <a:srgbClr val="FFFFFF"/>
                </a:solidFill>
                <a:latin typeface="Poppins Light Bold"/>
              </a:endParaRPr>
            </a:p>
          </p:txBody>
        </p:sp>
      </p:grpSp>
      <p:sp>
        <p:nvSpPr>
          <p:cNvPr id="22" name="TextBox 22"/>
          <p:cNvSpPr txBox="1"/>
          <p:nvPr/>
        </p:nvSpPr>
        <p:spPr>
          <a:xfrm>
            <a:off x="7540284" y="12278970"/>
            <a:ext cx="3207432" cy="432077"/>
          </a:xfrm>
          <a:prstGeom prst="rect">
            <a:avLst/>
          </a:prstGeom>
        </p:spPr>
        <p:txBody>
          <a:bodyPr lIns="0" tIns="0" rIns="0" bIns="0" rtlCol="0" anchor="t">
            <a:spAutoFit/>
          </a:bodyPr>
          <a:lstStyle/>
          <a:p>
            <a:pPr marL="0" lvl="0" indent="0" algn="ctr">
              <a:lnSpc>
                <a:spcPts val="3503"/>
              </a:lnSpc>
            </a:pPr>
            <a:r>
              <a:rPr lang="en-US" sz="2467">
                <a:solidFill>
                  <a:srgbClr val="34373B"/>
                </a:solidFill>
                <a:latin typeface="Poppins Light Bold"/>
              </a:rPr>
              <a:t>Designs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FD0963CE-BCCB-5DFA-C61C-5DDE6CCD9950}"/>
              </a:ext>
            </a:extLst>
          </p:cNvPr>
          <p:cNvSpPr>
            <a:spLocks noGrp="1" noChangeArrowheads="1"/>
          </p:cNvSpPr>
          <p:nvPr>
            <p:ph type="title"/>
          </p:nvPr>
        </p:nvSpPr>
        <p:spPr>
          <a:xfrm>
            <a:off x="3676650" y="1002507"/>
            <a:ext cx="10972800" cy="1254918"/>
          </a:xfrm>
        </p:spPr>
        <p:txBody>
          <a:bodyPr/>
          <a:lstStyle/>
          <a:p>
            <a:r>
              <a:rPr lang="en-US" altLang="en-US">
                <a:ea typeface="ＭＳ Ｐゴシック" panose="020B0600070205080204" pitchFamily="34" charset="-128"/>
              </a:rPr>
              <a:t>Trade Secrets</a:t>
            </a:r>
          </a:p>
        </p:txBody>
      </p:sp>
      <p:sp>
        <p:nvSpPr>
          <p:cNvPr id="106499" name="Rectangle 3">
            <a:extLst>
              <a:ext uri="{FF2B5EF4-FFF2-40B4-BE49-F238E27FC236}">
                <a16:creationId xmlns:a16="http://schemas.microsoft.com/office/drawing/2014/main" id="{69B60BD4-27E1-9216-55B1-AFFA681C19C9}"/>
              </a:ext>
            </a:extLst>
          </p:cNvPr>
          <p:cNvSpPr>
            <a:spLocks noGrp="1" noChangeArrowheads="1"/>
          </p:cNvSpPr>
          <p:nvPr>
            <p:ph type="body" idx="1"/>
          </p:nvPr>
        </p:nvSpPr>
        <p:spPr/>
        <p:txBody>
          <a:bodyPr>
            <a:normAutofit fontScale="85000" lnSpcReduction="20000"/>
          </a:bodyPr>
          <a:lstStyle/>
          <a:p>
            <a:r>
              <a:rPr lang="en-US" altLang="en-US">
                <a:ea typeface="ＭＳ Ｐゴシック" panose="020B0600070205080204" pitchFamily="34" charset="-128"/>
              </a:rPr>
              <a:t>Think : “Trade” PLUS “Secret”</a:t>
            </a:r>
          </a:p>
          <a:p>
            <a:r>
              <a:rPr lang="en-US" altLang="en-US">
                <a:ea typeface="ＭＳ Ｐゴシック" panose="020B0600070205080204" pitchFamily="34" charset="-128"/>
              </a:rPr>
              <a:t>Information used in trade or business. Has significant economic value</a:t>
            </a:r>
          </a:p>
          <a:p>
            <a:r>
              <a:rPr lang="en-US" altLang="en-US">
                <a:ea typeface="ＭＳ Ｐゴシック" panose="020B0600070205080204" pitchFamily="34" charset="-128"/>
              </a:rPr>
              <a:t>Included in formula, pattern, compilation, computer software, drawing, device, method, technique, or process </a:t>
            </a:r>
          </a:p>
          <a:p>
            <a:r>
              <a:rPr lang="en-US" altLang="en-US">
                <a:ea typeface="ＭＳ Ｐゴシック" panose="020B0600070205080204" pitchFamily="34" charset="-128"/>
              </a:rPr>
              <a:t>Has significant economic value</a:t>
            </a:r>
          </a:p>
          <a:p>
            <a:r>
              <a:rPr lang="en-US" altLang="en-US">
                <a:ea typeface="ＭＳ Ｐゴシック" panose="020B0600070205080204" pitchFamily="34" charset="-128"/>
              </a:rPr>
              <a:t>Not publicly known</a:t>
            </a:r>
          </a:p>
          <a:p>
            <a:r>
              <a:rPr lang="en-US" altLang="en-US">
                <a:ea typeface="ＭＳ Ｐゴシック" panose="020B0600070205080204" pitchFamily="34" charset="-128"/>
              </a:rPr>
              <a:t>Not generally known to trade or business</a:t>
            </a:r>
          </a:p>
          <a:p>
            <a:r>
              <a:rPr lang="en-US" altLang="en-US">
                <a:ea typeface="ＭＳ Ｐゴシック" panose="020B0600070205080204" pitchFamily="34" charset="-128"/>
              </a:rPr>
              <a:t>Can’t be derived from publicly available sources </a:t>
            </a:r>
          </a:p>
          <a:p>
            <a:r>
              <a:rPr lang="en-US" altLang="en-US" b="1">
                <a:solidFill>
                  <a:srgbClr val="C00000"/>
                </a:solidFill>
                <a:ea typeface="ＭＳ Ｐゴシック" panose="020B0600070205080204" pitchFamily="34" charset="-128"/>
              </a:rPr>
              <a:t>Has been subject to efforts to keep it secret</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8546" name="Rectangle 14">
            <a:extLst>
              <a:ext uri="{FF2B5EF4-FFF2-40B4-BE49-F238E27FC236}">
                <a16:creationId xmlns:a16="http://schemas.microsoft.com/office/drawing/2014/main" id="{78F5CD9F-018F-B3DC-10B1-27AA411E942D}"/>
              </a:ext>
            </a:extLst>
          </p:cNvPr>
          <p:cNvSpPr>
            <a:spLocks noGrp="1"/>
          </p:cNvSpPr>
          <p:nvPr>
            <p:ph type="title"/>
          </p:nvPr>
        </p:nvSpPr>
        <p:spPr>
          <a:xfrm>
            <a:off x="3676650" y="1002507"/>
            <a:ext cx="10972800" cy="1254918"/>
          </a:xfrm>
        </p:spPr>
        <p:txBody>
          <a:bodyPr/>
          <a:lstStyle/>
          <a:p>
            <a:r>
              <a:rPr lang="en-US" altLang="en-US">
                <a:ea typeface="ＭＳ Ｐゴシック" panose="020B0600070205080204" pitchFamily="34" charset="-128"/>
              </a:rPr>
              <a:t>Definitions - Misappropriation</a:t>
            </a:r>
          </a:p>
        </p:txBody>
      </p:sp>
      <p:sp>
        <p:nvSpPr>
          <p:cNvPr id="108547" name="Rectangle 15">
            <a:extLst>
              <a:ext uri="{FF2B5EF4-FFF2-40B4-BE49-F238E27FC236}">
                <a16:creationId xmlns:a16="http://schemas.microsoft.com/office/drawing/2014/main" id="{FFD0208C-F6DF-DE0A-5C69-12E69CA01392}"/>
              </a:ext>
            </a:extLst>
          </p:cNvPr>
          <p:cNvSpPr>
            <a:spLocks noGrp="1"/>
          </p:cNvSpPr>
          <p:nvPr>
            <p:ph type="body" idx="1"/>
          </p:nvPr>
        </p:nvSpPr>
        <p:spPr/>
        <p:txBody>
          <a:bodyPr>
            <a:normAutofit fontScale="92500" lnSpcReduction="20000"/>
          </a:bodyPr>
          <a:lstStyle/>
          <a:p>
            <a:r>
              <a:rPr lang="en-US" altLang="en-US">
                <a:ea typeface="ＭＳ Ｐゴシック" panose="020B0600070205080204" pitchFamily="34" charset="-128"/>
              </a:rPr>
              <a:t>Misappropriation</a:t>
            </a:r>
          </a:p>
          <a:p>
            <a:pPr lvl="1"/>
            <a:r>
              <a:rPr lang="en-US" altLang="en-US">
                <a:ea typeface="ＭＳ Ｐゴシック" panose="020B0600070205080204" pitchFamily="34" charset="-128"/>
              </a:rPr>
              <a:t>Acquisition of a trade secret by improper means; or</a:t>
            </a:r>
          </a:p>
          <a:p>
            <a:pPr lvl="1"/>
            <a:r>
              <a:rPr lang="en-US" altLang="en-US">
                <a:ea typeface="ＭＳ Ｐゴシック" panose="020B0600070205080204" pitchFamily="34" charset="-128"/>
              </a:rPr>
              <a:t>Unauthorized disclosure or use by a person who acquired by improper means, or who knew . . . it was a trade secret or was acquired by improper means.</a:t>
            </a:r>
          </a:p>
          <a:p>
            <a:pPr lvl="1"/>
            <a:endParaRPr lang="en-US" altLang="en-US">
              <a:ea typeface="ＭＳ Ｐゴシック" panose="020B0600070205080204" pitchFamily="34" charset="-128"/>
            </a:endParaRPr>
          </a:p>
          <a:p>
            <a:r>
              <a:rPr lang="en-US" altLang="en-US">
                <a:ea typeface="ＭＳ Ｐゴシック" panose="020B0600070205080204" pitchFamily="34" charset="-128"/>
              </a:rPr>
              <a:t>“Improper Means”</a:t>
            </a:r>
          </a:p>
          <a:p>
            <a:pPr lvl="1"/>
            <a:r>
              <a:rPr lang="en-US" altLang="en-US">
                <a:ea typeface="ＭＳ Ｐゴシック" panose="020B0600070205080204" pitchFamily="34" charset="-128"/>
              </a:rPr>
              <a:t>theft, bribery, misrepresentation, breach or inducement of a breach of a duty to maintain secrecy or limit use, or espionage through electronic or other means.</a:t>
            </a:r>
          </a:p>
          <a:p>
            <a:pPr lvl="1"/>
            <a:endParaRPr lang="en-US" altLang="en-US">
              <a:ea typeface="ＭＳ Ｐゴシック" panose="020B0600070205080204" pitchFamily="34" charset="-128"/>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0594" name="Rectangle 14">
            <a:extLst>
              <a:ext uri="{FF2B5EF4-FFF2-40B4-BE49-F238E27FC236}">
                <a16:creationId xmlns:a16="http://schemas.microsoft.com/office/drawing/2014/main" id="{77B846B8-07B2-BF2D-E01A-92E9308AF559}"/>
              </a:ext>
            </a:extLst>
          </p:cNvPr>
          <p:cNvSpPr>
            <a:spLocks noGrp="1"/>
          </p:cNvSpPr>
          <p:nvPr>
            <p:ph type="title"/>
          </p:nvPr>
        </p:nvSpPr>
        <p:spPr>
          <a:xfrm>
            <a:off x="3676650" y="1002507"/>
            <a:ext cx="10972800" cy="1254918"/>
          </a:xfrm>
        </p:spPr>
        <p:txBody>
          <a:bodyPr/>
          <a:lstStyle/>
          <a:p>
            <a:r>
              <a:rPr lang="en-US" altLang="en-US">
                <a:ea typeface="ＭＳ Ｐゴシック" panose="020B0600070205080204" pitchFamily="34" charset="-128"/>
              </a:rPr>
              <a:t>Basics of Loss of Trade Secrets</a:t>
            </a:r>
          </a:p>
        </p:txBody>
      </p:sp>
      <p:sp>
        <p:nvSpPr>
          <p:cNvPr id="110595" name="Rectangle 15">
            <a:extLst>
              <a:ext uri="{FF2B5EF4-FFF2-40B4-BE49-F238E27FC236}">
                <a16:creationId xmlns:a16="http://schemas.microsoft.com/office/drawing/2014/main" id="{87351482-C16C-1D0D-7324-CC76AE2411DE}"/>
              </a:ext>
            </a:extLst>
          </p:cNvPr>
          <p:cNvSpPr>
            <a:spLocks noGrp="1"/>
          </p:cNvSpPr>
          <p:nvPr>
            <p:ph type="body" idx="1"/>
          </p:nvPr>
        </p:nvSpPr>
        <p:spPr/>
        <p:txBody>
          <a:bodyPr/>
          <a:lstStyle/>
          <a:p>
            <a:r>
              <a:rPr lang="en-US" altLang="en-US">
                <a:ea typeface="ＭＳ Ｐゴシック" panose="020B0600070205080204" pitchFamily="34" charset="-128"/>
              </a:rPr>
              <a:t>Trade secret law will protect you from misappropriation and theft.</a:t>
            </a:r>
          </a:p>
          <a:p>
            <a:r>
              <a:rPr lang="en-US" altLang="en-US">
                <a:ea typeface="ＭＳ Ｐゴシック" panose="020B0600070205080204" pitchFamily="34" charset="-128"/>
              </a:rPr>
              <a:t>Trade secret law will not protect you from your revelation of your trade secrets (purposeful or careless).</a:t>
            </a:r>
          </a:p>
          <a:p>
            <a:r>
              <a:rPr lang="en-US" altLang="en-US">
                <a:ea typeface="ＭＳ Ｐゴシック" panose="020B0600070205080204" pitchFamily="34" charset="-128"/>
              </a:rPr>
              <a:t>Trade secret law will not protect you from your failure to protect in the first instance.</a:t>
            </a:r>
          </a:p>
          <a:p>
            <a:endParaRPr lang="en-US" altLang="en-US">
              <a:ea typeface="ＭＳ Ｐゴシック" panose="020B0600070205080204" pitchFamily="34" charset="-128"/>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4930" name="Title 1">
            <a:extLst>
              <a:ext uri="{FF2B5EF4-FFF2-40B4-BE49-F238E27FC236}">
                <a16:creationId xmlns:a16="http://schemas.microsoft.com/office/drawing/2014/main" id="{2AA362D8-0B48-ABE3-AAD2-4E1BFF4AC9BE}"/>
              </a:ext>
            </a:extLst>
          </p:cNvPr>
          <p:cNvSpPr>
            <a:spLocks noGrp="1"/>
          </p:cNvSpPr>
          <p:nvPr>
            <p:ph type="title"/>
          </p:nvPr>
        </p:nvSpPr>
        <p:spPr>
          <a:xfrm>
            <a:off x="3676650" y="1002507"/>
            <a:ext cx="10972800" cy="1254918"/>
          </a:xfrm>
        </p:spPr>
        <p:txBody>
          <a:bodyPr/>
          <a:lstStyle/>
          <a:p>
            <a:r>
              <a:rPr lang="en-US" altLang="en-US">
                <a:ea typeface="ＭＳ Ｐゴシック" panose="020B0600070205080204" pitchFamily="34" charset="-128"/>
              </a:rPr>
              <a:t>Efforts to Keep Secret - Examples</a:t>
            </a:r>
          </a:p>
        </p:txBody>
      </p:sp>
      <p:sp>
        <p:nvSpPr>
          <p:cNvPr id="124931" name="Content Placeholder 2">
            <a:extLst>
              <a:ext uri="{FF2B5EF4-FFF2-40B4-BE49-F238E27FC236}">
                <a16:creationId xmlns:a16="http://schemas.microsoft.com/office/drawing/2014/main" id="{3BE34B64-648F-D369-6A12-620ABC6C979C}"/>
              </a:ext>
            </a:extLst>
          </p:cNvPr>
          <p:cNvSpPr>
            <a:spLocks noGrp="1"/>
          </p:cNvSpPr>
          <p:nvPr>
            <p:ph idx="1"/>
          </p:nvPr>
        </p:nvSpPr>
        <p:spPr/>
        <p:txBody>
          <a:bodyPr>
            <a:normAutofit lnSpcReduction="10000"/>
          </a:bodyPr>
          <a:lstStyle/>
          <a:p>
            <a:r>
              <a:rPr lang="en-US" altLang="en-US">
                <a:ea typeface="ＭＳ Ｐゴシック" panose="020B0600070205080204" pitchFamily="34" charset="-128"/>
              </a:rPr>
              <a:t>Visitor logs</a:t>
            </a:r>
          </a:p>
          <a:p>
            <a:r>
              <a:rPr lang="en-US" altLang="en-US">
                <a:ea typeface="ＭＳ Ｐゴシック" panose="020B0600070205080204" pitchFamily="34" charset="-128"/>
              </a:rPr>
              <a:t>Secure spaces</a:t>
            </a:r>
          </a:p>
          <a:p>
            <a:r>
              <a:rPr lang="en-US" altLang="en-US">
                <a:ea typeface="ＭＳ Ｐゴシック" panose="020B0600070205080204" pitchFamily="34" charset="-128"/>
              </a:rPr>
              <a:t>Need to know</a:t>
            </a:r>
          </a:p>
          <a:p>
            <a:r>
              <a:rPr lang="en-US" altLang="en-US">
                <a:ea typeface="ＭＳ Ｐゴシック" panose="020B0600070205080204" pitchFamily="34" charset="-128"/>
              </a:rPr>
              <a:t>Shredding discipline</a:t>
            </a:r>
          </a:p>
          <a:p>
            <a:r>
              <a:rPr lang="en-US" altLang="en-US">
                <a:ea typeface="ＭＳ Ｐゴシック" panose="020B0600070205080204" pitchFamily="34" charset="-128"/>
              </a:rPr>
              <a:t>Garbage</a:t>
            </a:r>
          </a:p>
          <a:p>
            <a:r>
              <a:rPr lang="en-US" altLang="en-US">
                <a:ea typeface="ＭＳ Ｐゴシック" panose="020B0600070205080204" pitchFamily="34" charset="-128"/>
              </a:rPr>
              <a:t>Cleanse old computer hard drives</a:t>
            </a:r>
          </a:p>
          <a:p>
            <a:r>
              <a:rPr lang="en-US" altLang="en-US">
                <a:ea typeface="ＭＳ Ｐゴシック" panose="020B0600070205080204" pitchFamily="34" charset="-128"/>
              </a:rPr>
              <a:t>Markings</a:t>
            </a:r>
          </a:p>
          <a:p>
            <a:r>
              <a:rPr lang="en-US" altLang="en-US">
                <a:ea typeface="ＭＳ Ｐゴシック" panose="020B0600070205080204" pitchFamily="34" charset="-128"/>
              </a:rPr>
              <a:t>Don’t release outside company</a:t>
            </a:r>
          </a:p>
          <a:p>
            <a:endParaRPr lang="en-US" altLang="en-US">
              <a:ea typeface="ＭＳ Ｐゴシック" panose="020B0600070205080204" pitchFamily="34" charset="-128"/>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954" name="Rectangle 14">
            <a:extLst>
              <a:ext uri="{FF2B5EF4-FFF2-40B4-BE49-F238E27FC236}">
                <a16:creationId xmlns:a16="http://schemas.microsoft.com/office/drawing/2014/main" id="{38CFBEAB-C677-849D-EE38-B44CAFF82897}"/>
              </a:ext>
            </a:extLst>
          </p:cNvPr>
          <p:cNvSpPr>
            <a:spLocks noGrp="1"/>
          </p:cNvSpPr>
          <p:nvPr>
            <p:ph type="title"/>
          </p:nvPr>
        </p:nvSpPr>
        <p:spPr>
          <a:xfrm>
            <a:off x="3676650" y="1002507"/>
            <a:ext cx="10972800" cy="1254918"/>
          </a:xfrm>
        </p:spPr>
        <p:txBody>
          <a:bodyPr/>
          <a:lstStyle/>
          <a:p>
            <a:r>
              <a:rPr lang="en-US" altLang="en-US">
                <a:ea typeface="ＭＳ Ｐゴシック" panose="020B0600070205080204" pitchFamily="34" charset="-128"/>
              </a:rPr>
              <a:t>Steps to Protect Trade Secrets</a:t>
            </a:r>
          </a:p>
        </p:txBody>
      </p:sp>
      <p:sp>
        <p:nvSpPr>
          <p:cNvPr id="125955" name="Rectangle 15">
            <a:extLst>
              <a:ext uri="{FF2B5EF4-FFF2-40B4-BE49-F238E27FC236}">
                <a16:creationId xmlns:a16="http://schemas.microsoft.com/office/drawing/2014/main" id="{E5898802-9CB5-21EF-A868-F6CA7DDA80A5}"/>
              </a:ext>
            </a:extLst>
          </p:cNvPr>
          <p:cNvSpPr>
            <a:spLocks noGrp="1"/>
          </p:cNvSpPr>
          <p:nvPr>
            <p:ph type="body" idx="1"/>
          </p:nvPr>
        </p:nvSpPr>
        <p:spPr/>
        <p:txBody>
          <a:bodyPr>
            <a:normAutofit fontScale="92500"/>
          </a:bodyPr>
          <a:lstStyle/>
          <a:p>
            <a:r>
              <a:rPr lang="en-US" altLang="en-US">
                <a:ea typeface="ＭＳ Ｐゴシック" panose="020B0600070205080204" pitchFamily="34" charset="-128"/>
              </a:rPr>
              <a:t>Segregate trade secrets from non-trade secrets</a:t>
            </a:r>
          </a:p>
          <a:p>
            <a:r>
              <a:rPr lang="en-US" altLang="en-US">
                <a:ea typeface="ＭＳ Ｐゴシック" panose="020B0600070205080204" pitchFamily="34" charset="-128"/>
              </a:rPr>
              <a:t>Label trade secret documents</a:t>
            </a:r>
          </a:p>
          <a:p>
            <a:r>
              <a:rPr lang="en-US" altLang="en-US">
                <a:ea typeface="ＭＳ Ｐゴシック" panose="020B0600070205080204" pitchFamily="34" charset="-128"/>
              </a:rPr>
              <a:t>Employees - manuals, training, exit interviews, notice letters</a:t>
            </a:r>
          </a:p>
          <a:p>
            <a:r>
              <a:rPr lang="en-US" altLang="en-US">
                <a:ea typeface="ＭＳ Ｐゴシック" panose="020B0600070205080204" pitchFamily="34" charset="-128"/>
              </a:rPr>
              <a:t>Physical and virtual barriers</a:t>
            </a:r>
          </a:p>
          <a:p>
            <a:r>
              <a:rPr lang="en-US" altLang="en-US">
                <a:ea typeface="ＭＳ Ｐゴシック" panose="020B0600070205080204" pitchFamily="34" charset="-128"/>
              </a:rPr>
              <a:t>Restrict/control plant access</a:t>
            </a:r>
          </a:p>
          <a:p>
            <a:r>
              <a:rPr lang="en-US" altLang="en-US">
                <a:ea typeface="ＭＳ Ｐゴシック" panose="020B0600070205080204" pitchFamily="34" charset="-128"/>
              </a:rPr>
              <a:t>Prevent dissemination to public</a:t>
            </a:r>
          </a:p>
          <a:p>
            <a:r>
              <a:rPr lang="en-US" altLang="en-US">
                <a:ea typeface="ＭＳ Ｐゴシック" panose="020B0600070205080204" pitchFamily="34" charset="-128"/>
              </a:rPr>
              <a:t>Nondisclosure agreements</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F504D"/>
        </a:solidFill>
        <a:effectLst/>
      </p:bgPr>
    </p:bg>
    <p:spTree>
      <p:nvGrpSpPr>
        <p:cNvPr id="1" name=""/>
        <p:cNvGrpSpPr/>
        <p:nvPr/>
      </p:nvGrpSpPr>
      <p:grpSpPr>
        <a:xfrm>
          <a:off x="0" y="0"/>
          <a:ext cx="0" cy="0"/>
          <a:chOff x="0" y="0"/>
          <a:chExt cx="0" cy="0"/>
        </a:xfrm>
      </p:grpSpPr>
      <p:grpSp>
        <p:nvGrpSpPr>
          <p:cNvPr id="2" name="Group 2"/>
          <p:cNvGrpSpPr/>
          <p:nvPr/>
        </p:nvGrpSpPr>
        <p:grpSpPr>
          <a:xfrm>
            <a:off x="0" y="1085347"/>
            <a:ext cx="14765706" cy="10515601"/>
            <a:chOff x="0" y="0"/>
            <a:chExt cx="19687608" cy="14020801"/>
          </a:xfrm>
        </p:grpSpPr>
        <p:pic>
          <p:nvPicPr>
            <p:cNvPr id="3" name="Picture 3"/>
            <p:cNvPicPr>
              <a:picLocks noChangeAspect="1"/>
            </p:cNvPicPr>
            <p:nvPr/>
          </p:nvPicPr>
          <p:blipFill>
            <a:blip r:embed="rId3">
              <a:alphaModFix amt="25000"/>
            </a:blip>
            <a:srcRect l="544" t="5915" r="372"/>
            <a:stretch>
              <a:fillRect/>
            </a:stretch>
          </p:blipFill>
          <p:spPr>
            <a:xfrm>
              <a:off x="0" y="0"/>
              <a:ext cx="19687608" cy="14020801"/>
            </a:xfrm>
            <a:prstGeom prst="rect">
              <a:avLst/>
            </a:prstGeom>
          </p:spPr>
        </p:pic>
      </p:grpSp>
      <p:grpSp>
        <p:nvGrpSpPr>
          <p:cNvPr id="4" name="Group 4"/>
          <p:cNvGrpSpPr/>
          <p:nvPr/>
        </p:nvGrpSpPr>
        <p:grpSpPr>
          <a:xfrm>
            <a:off x="1421802" y="847171"/>
            <a:ext cx="15469899" cy="8472737"/>
            <a:chOff x="0" y="0"/>
            <a:chExt cx="3493262" cy="1913231"/>
          </a:xfrm>
        </p:grpSpPr>
        <p:sp>
          <p:nvSpPr>
            <p:cNvPr id="5" name="Freeform 5"/>
            <p:cNvSpPr/>
            <p:nvPr/>
          </p:nvSpPr>
          <p:spPr>
            <a:xfrm>
              <a:off x="0" y="0"/>
              <a:ext cx="3493262" cy="1913231"/>
            </a:xfrm>
            <a:custGeom>
              <a:avLst/>
              <a:gdLst/>
              <a:ahLst/>
              <a:cxnLst/>
              <a:rect l="l" t="t" r="r" b="b"/>
              <a:pathLst>
                <a:path w="3493262" h="1913231">
                  <a:moveTo>
                    <a:pt x="0" y="0"/>
                  </a:moveTo>
                  <a:lnTo>
                    <a:pt x="0" y="1913231"/>
                  </a:lnTo>
                  <a:lnTo>
                    <a:pt x="3493262" y="1913231"/>
                  </a:lnTo>
                  <a:lnTo>
                    <a:pt x="3493262" y="0"/>
                  </a:lnTo>
                  <a:lnTo>
                    <a:pt x="0" y="0"/>
                  </a:lnTo>
                  <a:close/>
                  <a:moveTo>
                    <a:pt x="3432302" y="1852271"/>
                  </a:moveTo>
                  <a:lnTo>
                    <a:pt x="59690" y="1852271"/>
                  </a:lnTo>
                  <a:lnTo>
                    <a:pt x="59690" y="59690"/>
                  </a:lnTo>
                  <a:lnTo>
                    <a:pt x="3432302" y="59690"/>
                  </a:lnTo>
                  <a:lnTo>
                    <a:pt x="3432302" y="1852271"/>
                  </a:lnTo>
                  <a:close/>
                </a:path>
              </a:pathLst>
            </a:custGeom>
            <a:solidFill>
              <a:srgbClr val="4F504D">
                <a:alpha val="31765"/>
              </a:srgbClr>
            </a:solidFill>
          </p:spPr>
          <p:txBody>
            <a:bodyPr/>
            <a:lstStyle/>
            <a:p>
              <a:endParaRPr lang="en-US"/>
            </a:p>
          </p:txBody>
        </p:sp>
      </p:grpSp>
      <p:grpSp>
        <p:nvGrpSpPr>
          <p:cNvPr id="6" name="Group 6"/>
          <p:cNvGrpSpPr/>
          <p:nvPr/>
        </p:nvGrpSpPr>
        <p:grpSpPr>
          <a:xfrm>
            <a:off x="12007919" y="967091"/>
            <a:ext cx="4472655" cy="2102336"/>
            <a:chOff x="0" y="0"/>
            <a:chExt cx="864604" cy="406400"/>
          </a:xfrm>
        </p:grpSpPr>
        <p:sp>
          <p:nvSpPr>
            <p:cNvPr id="7" name="Freeform 7"/>
            <p:cNvSpPr/>
            <p:nvPr/>
          </p:nvSpPr>
          <p:spPr>
            <a:xfrm>
              <a:off x="17780" y="22860"/>
              <a:ext cx="839204" cy="360680"/>
            </a:xfrm>
            <a:custGeom>
              <a:avLst/>
              <a:gdLst/>
              <a:ahLst/>
              <a:cxnLst/>
              <a:rect l="l" t="t" r="r" b="b"/>
              <a:pathLst>
                <a:path w="839204" h="360680">
                  <a:moveTo>
                    <a:pt x="839204" y="180340"/>
                  </a:moveTo>
                  <a:cubicBezTo>
                    <a:pt x="839204" y="81280"/>
                    <a:pt x="759194" y="0"/>
                    <a:pt x="658864" y="0"/>
                  </a:cubicBezTo>
                  <a:lnTo>
                    <a:pt x="172720" y="0"/>
                  </a:lnTo>
                  <a:lnTo>
                    <a:pt x="172720" y="1270"/>
                  </a:lnTo>
                  <a:cubicBezTo>
                    <a:pt x="76200" y="5080"/>
                    <a:pt x="0" y="83820"/>
                    <a:pt x="0" y="180340"/>
                  </a:cubicBezTo>
                  <a:cubicBezTo>
                    <a:pt x="0" y="276860"/>
                    <a:pt x="77470" y="355600"/>
                    <a:pt x="172720" y="359410"/>
                  </a:cubicBezTo>
                  <a:lnTo>
                    <a:pt x="172720" y="360680"/>
                  </a:lnTo>
                  <a:lnTo>
                    <a:pt x="658863" y="360680"/>
                  </a:lnTo>
                  <a:cubicBezTo>
                    <a:pt x="757924" y="360680"/>
                    <a:pt x="839204" y="279400"/>
                    <a:pt x="839204" y="180340"/>
                  </a:cubicBezTo>
                  <a:close/>
                </a:path>
              </a:pathLst>
            </a:custGeom>
            <a:solidFill>
              <a:srgbClr val="FFFFFF"/>
            </a:solidFill>
          </p:spPr>
          <p:txBody>
            <a:bodyPr/>
            <a:lstStyle/>
            <a:p>
              <a:endParaRPr lang="en-US"/>
            </a:p>
          </p:txBody>
        </p:sp>
      </p:grpSp>
      <p:grpSp>
        <p:nvGrpSpPr>
          <p:cNvPr id="8" name="Group 8"/>
          <p:cNvGrpSpPr/>
          <p:nvPr/>
        </p:nvGrpSpPr>
        <p:grpSpPr>
          <a:xfrm>
            <a:off x="12007919" y="3090558"/>
            <a:ext cx="4472655" cy="2102336"/>
            <a:chOff x="0" y="0"/>
            <a:chExt cx="864604" cy="406400"/>
          </a:xfrm>
        </p:grpSpPr>
        <p:sp>
          <p:nvSpPr>
            <p:cNvPr id="9" name="Freeform 9"/>
            <p:cNvSpPr/>
            <p:nvPr/>
          </p:nvSpPr>
          <p:spPr>
            <a:xfrm>
              <a:off x="17780" y="22860"/>
              <a:ext cx="839204" cy="360680"/>
            </a:xfrm>
            <a:custGeom>
              <a:avLst/>
              <a:gdLst/>
              <a:ahLst/>
              <a:cxnLst/>
              <a:rect l="l" t="t" r="r" b="b"/>
              <a:pathLst>
                <a:path w="839204" h="360680">
                  <a:moveTo>
                    <a:pt x="839204" y="180340"/>
                  </a:moveTo>
                  <a:cubicBezTo>
                    <a:pt x="839204" y="81280"/>
                    <a:pt x="759194" y="0"/>
                    <a:pt x="658864" y="0"/>
                  </a:cubicBezTo>
                  <a:lnTo>
                    <a:pt x="172720" y="0"/>
                  </a:lnTo>
                  <a:lnTo>
                    <a:pt x="172720" y="1270"/>
                  </a:lnTo>
                  <a:cubicBezTo>
                    <a:pt x="76200" y="5080"/>
                    <a:pt x="0" y="83820"/>
                    <a:pt x="0" y="180340"/>
                  </a:cubicBezTo>
                  <a:cubicBezTo>
                    <a:pt x="0" y="276860"/>
                    <a:pt x="77470" y="355600"/>
                    <a:pt x="172720" y="359410"/>
                  </a:cubicBezTo>
                  <a:lnTo>
                    <a:pt x="172720" y="360680"/>
                  </a:lnTo>
                  <a:lnTo>
                    <a:pt x="658863" y="360680"/>
                  </a:lnTo>
                  <a:cubicBezTo>
                    <a:pt x="757924" y="360680"/>
                    <a:pt x="839204" y="279400"/>
                    <a:pt x="839204" y="180340"/>
                  </a:cubicBezTo>
                  <a:close/>
                </a:path>
              </a:pathLst>
            </a:custGeom>
            <a:solidFill>
              <a:srgbClr val="B5D2DD"/>
            </a:solidFill>
          </p:spPr>
          <p:txBody>
            <a:bodyPr/>
            <a:lstStyle/>
            <a:p>
              <a:endParaRPr lang="en-US"/>
            </a:p>
          </p:txBody>
        </p:sp>
      </p:grpSp>
      <p:grpSp>
        <p:nvGrpSpPr>
          <p:cNvPr id="10" name="Group 10"/>
          <p:cNvGrpSpPr/>
          <p:nvPr/>
        </p:nvGrpSpPr>
        <p:grpSpPr>
          <a:xfrm>
            <a:off x="12007919" y="7337493"/>
            <a:ext cx="4472655" cy="2102336"/>
            <a:chOff x="0" y="0"/>
            <a:chExt cx="864604" cy="406400"/>
          </a:xfrm>
        </p:grpSpPr>
        <p:sp>
          <p:nvSpPr>
            <p:cNvPr id="11" name="Freeform 11"/>
            <p:cNvSpPr/>
            <p:nvPr/>
          </p:nvSpPr>
          <p:spPr>
            <a:xfrm>
              <a:off x="17780" y="22860"/>
              <a:ext cx="839204" cy="360680"/>
            </a:xfrm>
            <a:custGeom>
              <a:avLst/>
              <a:gdLst/>
              <a:ahLst/>
              <a:cxnLst/>
              <a:rect l="l" t="t" r="r" b="b"/>
              <a:pathLst>
                <a:path w="839204" h="360680">
                  <a:moveTo>
                    <a:pt x="839204" y="180340"/>
                  </a:moveTo>
                  <a:cubicBezTo>
                    <a:pt x="839204" y="81280"/>
                    <a:pt x="759194" y="0"/>
                    <a:pt x="658864" y="0"/>
                  </a:cubicBezTo>
                  <a:lnTo>
                    <a:pt x="172720" y="0"/>
                  </a:lnTo>
                  <a:lnTo>
                    <a:pt x="172720" y="1270"/>
                  </a:lnTo>
                  <a:cubicBezTo>
                    <a:pt x="76200" y="5080"/>
                    <a:pt x="0" y="83820"/>
                    <a:pt x="0" y="180340"/>
                  </a:cubicBezTo>
                  <a:cubicBezTo>
                    <a:pt x="0" y="276860"/>
                    <a:pt x="77470" y="355600"/>
                    <a:pt x="172720" y="359410"/>
                  </a:cubicBezTo>
                  <a:lnTo>
                    <a:pt x="172720" y="360680"/>
                  </a:lnTo>
                  <a:lnTo>
                    <a:pt x="658863" y="360680"/>
                  </a:lnTo>
                  <a:cubicBezTo>
                    <a:pt x="757924" y="360680"/>
                    <a:pt x="839204" y="279400"/>
                    <a:pt x="839204" y="180340"/>
                  </a:cubicBezTo>
                  <a:close/>
                </a:path>
              </a:pathLst>
            </a:custGeom>
            <a:solidFill>
              <a:srgbClr val="B5D2DD"/>
            </a:solidFill>
          </p:spPr>
          <p:txBody>
            <a:bodyPr/>
            <a:lstStyle/>
            <a:p>
              <a:endParaRPr lang="en-US"/>
            </a:p>
          </p:txBody>
        </p:sp>
      </p:grpSp>
      <p:grpSp>
        <p:nvGrpSpPr>
          <p:cNvPr id="12" name="Group 12"/>
          <p:cNvGrpSpPr/>
          <p:nvPr/>
        </p:nvGrpSpPr>
        <p:grpSpPr>
          <a:xfrm>
            <a:off x="12007919" y="5214026"/>
            <a:ext cx="4472655" cy="2102336"/>
            <a:chOff x="0" y="0"/>
            <a:chExt cx="864604" cy="406400"/>
          </a:xfrm>
        </p:grpSpPr>
        <p:sp>
          <p:nvSpPr>
            <p:cNvPr id="13" name="Freeform 13"/>
            <p:cNvSpPr/>
            <p:nvPr/>
          </p:nvSpPr>
          <p:spPr>
            <a:xfrm>
              <a:off x="17780" y="22860"/>
              <a:ext cx="839204" cy="360680"/>
            </a:xfrm>
            <a:custGeom>
              <a:avLst/>
              <a:gdLst/>
              <a:ahLst/>
              <a:cxnLst/>
              <a:rect l="l" t="t" r="r" b="b"/>
              <a:pathLst>
                <a:path w="839204" h="360680">
                  <a:moveTo>
                    <a:pt x="839204" y="180340"/>
                  </a:moveTo>
                  <a:cubicBezTo>
                    <a:pt x="839204" y="81280"/>
                    <a:pt x="759194" y="0"/>
                    <a:pt x="658864" y="0"/>
                  </a:cubicBezTo>
                  <a:lnTo>
                    <a:pt x="172720" y="0"/>
                  </a:lnTo>
                  <a:lnTo>
                    <a:pt x="172720" y="1270"/>
                  </a:lnTo>
                  <a:cubicBezTo>
                    <a:pt x="76200" y="5080"/>
                    <a:pt x="0" y="83820"/>
                    <a:pt x="0" y="180340"/>
                  </a:cubicBezTo>
                  <a:cubicBezTo>
                    <a:pt x="0" y="276860"/>
                    <a:pt x="77470" y="355600"/>
                    <a:pt x="172720" y="359410"/>
                  </a:cubicBezTo>
                  <a:lnTo>
                    <a:pt x="172720" y="360680"/>
                  </a:lnTo>
                  <a:lnTo>
                    <a:pt x="658863" y="360680"/>
                  </a:lnTo>
                  <a:cubicBezTo>
                    <a:pt x="757924" y="360680"/>
                    <a:pt x="839204" y="279400"/>
                    <a:pt x="839204" y="180340"/>
                  </a:cubicBezTo>
                  <a:close/>
                </a:path>
              </a:pathLst>
            </a:custGeom>
            <a:solidFill>
              <a:srgbClr val="FFFFFF"/>
            </a:solidFill>
          </p:spPr>
          <p:txBody>
            <a:bodyPr/>
            <a:lstStyle/>
            <a:p>
              <a:endParaRPr lang="en-US"/>
            </a:p>
          </p:txBody>
        </p:sp>
      </p:grpSp>
      <p:pic>
        <p:nvPicPr>
          <p:cNvPr id="14" name="Picture 14"/>
          <p:cNvPicPr>
            <a:picLocks noChangeAspect="1"/>
          </p:cNvPicPr>
          <p:nvPr/>
        </p:nvPicPr>
        <p:blipFill>
          <a:blip r:embed="rId4"/>
          <a:srcRect/>
          <a:stretch>
            <a:fillRect/>
          </a:stretch>
        </p:blipFill>
        <p:spPr>
          <a:xfrm>
            <a:off x="2492304" y="7240222"/>
            <a:ext cx="4911088" cy="1148439"/>
          </a:xfrm>
          <a:prstGeom prst="rect">
            <a:avLst/>
          </a:prstGeom>
        </p:spPr>
      </p:pic>
      <p:sp>
        <p:nvSpPr>
          <p:cNvPr id="15" name="TextBox 15"/>
          <p:cNvSpPr txBox="1"/>
          <p:nvPr/>
        </p:nvSpPr>
        <p:spPr>
          <a:xfrm>
            <a:off x="12640530" y="1786700"/>
            <a:ext cx="3207432" cy="897682"/>
          </a:xfrm>
          <a:prstGeom prst="rect">
            <a:avLst/>
          </a:prstGeom>
        </p:spPr>
        <p:txBody>
          <a:bodyPr lIns="0" tIns="0" rIns="0" bIns="0" rtlCol="0" anchor="t">
            <a:spAutoFit/>
          </a:bodyPr>
          <a:lstStyle/>
          <a:p>
            <a:pPr marL="0" lvl="0" indent="0" algn="ctr">
              <a:lnSpc>
                <a:spcPts val="3503"/>
              </a:lnSpc>
            </a:pPr>
            <a:r>
              <a:rPr lang="en-US" sz="2467" dirty="0">
                <a:solidFill>
                  <a:srgbClr val="34373B"/>
                </a:solidFill>
                <a:latin typeface="Poppins Light Bold"/>
              </a:rPr>
              <a:t>Non-Competition Agreements </a:t>
            </a:r>
          </a:p>
        </p:txBody>
      </p:sp>
      <p:sp>
        <p:nvSpPr>
          <p:cNvPr id="16" name="TextBox 16"/>
          <p:cNvSpPr txBox="1"/>
          <p:nvPr/>
        </p:nvSpPr>
        <p:spPr>
          <a:xfrm>
            <a:off x="12640530" y="3910167"/>
            <a:ext cx="3207432" cy="897682"/>
          </a:xfrm>
          <a:prstGeom prst="rect">
            <a:avLst/>
          </a:prstGeom>
        </p:spPr>
        <p:txBody>
          <a:bodyPr lIns="0" tIns="0" rIns="0" bIns="0" rtlCol="0" anchor="t">
            <a:spAutoFit/>
          </a:bodyPr>
          <a:lstStyle/>
          <a:p>
            <a:pPr marL="0" lvl="0" indent="0" algn="ctr">
              <a:lnSpc>
                <a:spcPts val="3503"/>
              </a:lnSpc>
            </a:pPr>
            <a:r>
              <a:rPr lang="en-US" sz="2467" dirty="0">
                <a:solidFill>
                  <a:srgbClr val="34373B"/>
                </a:solidFill>
                <a:latin typeface="Poppins Light Bold"/>
              </a:rPr>
              <a:t>Non-Disclosure Agreements</a:t>
            </a:r>
          </a:p>
        </p:txBody>
      </p:sp>
      <p:sp>
        <p:nvSpPr>
          <p:cNvPr id="17" name="TextBox 17"/>
          <p:cNvSpPr txBox="1"/>
          <p:nvPr/>
        </p:nvSpPr>
        <p:spPr>
          <a:xfrm>
            <a:off x="12640530" y="8157102"/>
            <a:ext cx="3207432" cy="448841"/>
          </a:xfrm>
          <a:prstGeom prst="rect">
            <a:avLst/>
          </a:prstGeom>
        </p:spPr>
        <p:txBody>
          <a:bodyPr lIns="0" tIns="0" rIns="0" bIns="0" rtlCol="0" anchor="t">
            <a:spAutoFit/>
          </a:bodyPr>
          <a:lstStyle/>
          <a:p>
            <a:pPr marL="0" lvl="0" indent="0" algn="ctr">
              <a:lnSpc>
                <a:spcPts val="3503"/>
              </a:lnSpc>
            </a:pPr>
            <a:r>
              <a:rPr lang="en-US" sz="2467" dirty="0">
                <a:solidFill>
                  <a:srgbClr val="34373B"/>
                </a:solidFill>
                <a:latin typeface="Poppins Light Bold"/>
              </a:rPr>
              <a:t>Terms of Use</a:t>
            </a:r>
          </a:p>
        </p:txBody>
      </p:sp>
      <p:sp>
        <p:nvSpPr>
          <p:cNvPr id="18" name="TextBox 18"/>
          <p:cNvSpPr txBox="1"/>
          <p:nvPr/>
        </p:nvSpPr>
        <p:spPr>
          <a:xfrm>
            <a:off x="12640530" y="6033634"/>
            <a:ext cx="3207432" cy="448841"/>
          </a:xfrm>
          <a:prstGeom prst="rect">
            <a:avLst/>
          </a:prstGeom>
        </p:spPr>
        <p:txBody>
          <a:bodyPr lIns="0" tIns="0" rIns="0" bIns="0" rtlCol="0" anchor="t">
            <a:spAutoFit/>
          </a:bodyPr>
          <a:lstStyle/>
          <a:p>
            <a:pPr marL="0" lvl="0" indent="0" algn="ctr">
              <a:lnSpc>
                <a:spcPts val="3503"/>
              </a:lnSpc>
            </a:pPr>
            <a:r>
              <a:rPr lang="en-US" sz="2467" dirty="0">
                <a:solidFill>
                  <a:srgbClr val="34373B"/>
                </a:solidFill>
                <a:latin typeface="Poppins Light Bold"/>
              </a:rPr>
              <a:t>License Agreements</a:t>
            </a:r>
          </a:p>
        </p:txBody>
      </p:sp>
      <p:grpSp>
        <p:nvGrpSpPr>
          <p:cNvPr id="19" name="Group 19"/>
          <p:cNvGrpSpPr/>
          <p:nvPr/>
        </p:nvGrpSpPr>
        <p:grpSpPr>
          <a:xfrm>
            <a:off x="2492304" y="1673364"/>
            <a:ext cx="8759480" cy="4532649"/>
            <a:chOff x="0" y="85725"/>
            <a:chExt cx="11679307" cy="6043531"/>
          </a:xfrm>
        </p:grpSpPr>
        <p:sp>
          <p:nvSpPr>
            <p:cNvPr id="20" name="TextBox 20"/>
            <p:cNvSpPr txBox="1"/>
            <p:nvPr/>
          </p:nvSpPr>
          <p:spPr>
            <a:xfrm>
              <a:off x="0" y="85725"/>
              <a:ext cx="11679307" cy="1018569"/>
            </a:xfrm>
            <a:prstGeom prst="rect">
              <a:avLst/>
            </a:prstGeom>
          </p:spPr>
          <p:txBody>
            <a:bodyPr lIns="0" tIns="0" rIns="0" bIns="0" rtlCol="0" anchor="t">
              <a:spAutoFit/>
            </a:bodyPr>
            <a:lstStyle/>
            <a:p>
              <a:pPr>
                <a:lnSpc>
                  <a:spcPts val="5931"/>
                </a:lnSpc>
              </a:pPr>
              <a:r>
                <a:rPr lang="en-US" sz="5759" dirty="0">
                  <a:solidFill>
                    <a:srgbClr val="FFFFFF"/>
                  </a:solidFill>
                  <a:latin typeface="Lora"/>
                </a:rPr>
                <a:t>Other ways to protect?</a:t>
              </a:r>
            </a:p>
          </p:txBody>
        </p:sp>
        <p:sp>
          <p:nvSpPr>
            <p:cNvPr id="21" name="TextBox 21"/>
            <p:cNvSpPr txBox="1"/>
            <p:nvPr/>
          </p:nvSpPr>
          <p:spPr>
            <a:xfrm>
              <a:off x="0" y="1717793"/>
              <a:ext cx="11679307" cy="4411463"/>
            </a:xfrm>
            <a:prstGeom prst="rect">
              <a:avLst/>
            </a:prstGeom>
          </p:spPr>
          <p:txBody>
            <a:bodyPr lIns="0" tIns="0" rIns="0" bIns="0" rtlCol="0" anchor="t">
              <a:spAutoFit/>
            </a:bodyPr>
            <a:lstStyle/>
            <a:p>
              <a:pPr>
                <a:lnSpc>
                  <a:spcPts val="3904"/>
                </a:lnSpc>
              </a:pPr>
              <a:r>
                <a:rPr lang="en-US" sz="2935" dirty="0">
                  <a:solidFill>
                    <a:srgbClr val="FFFFFF"/>
                  </a:solidFill>
                  <a:latin typeface="Poppins Light Bold"/>
                </a:rPr>
                <a:t>In many cases, contract law adds an additional layer of protection for valuable IP by governing how certain information may be disclosed or used and by whom. </a:t>
              </a:r>
            </a:p>
            <a:p>
              <a:pPr>
                <a:lnSpc>
                  <a:spcPts val="3372"/>
                </a:lnSpc>
              </a:pPr>
              <a:endParaRPr lang="en-US" sz="2935" dirty="0">
                <a:solidFill>
                  <a:srgbClr val="FFFFFF"/>
                </a:solidFill>
                <a:latin typeface="Poppins Light Bold"/>
              </a:endParaRPr>
            </a:p>
            <a:p>
              <a:pPr>
                <a:lnSpc>
                  <a:spcPts val="3372"/>
                </a:lnSpc>
              </a:pPr>
              <a:r>
                <a:rPr lang="en-US" sz="2535" dirty="0">
                  <a:solidFill>
                    <a:srgbClr val="FFFFFF"/>
                  </a:solidFill>
                  <a:latin typeface="Poppins Light Bold"/>
                </a:rPr>
                <a:t> </a:t>
              </a:r>
            </a:p>
            <a:p>
              <a:pPr>
                <a:lnSpc>
                  <a:spcPts val="3372"/>
                </a:lnSpc>
              </a:pPr>
              <a:endParaRPr lang="en-US" sz="2535" dirty="0">
                <a:solidFill>
                  <a:srgbClr val="FFFFFF"/>
                </a:solidFill>
                <a:latin typeface="Poppins Light Bold"/>
              </a:endParaRPr>
            </a:p>
          </p:txBody>
        </p:sp>
      </p:grpSp>
      <p:sp>
        <p:nvSpPr>
          <p:cNvPr id="22" name="TextBox 22"/>
          <p:cNvSpPr txBox="1"/>
          <p:nvPr/>
        </p:nvSpPr>
        <p:spPr>
          <a:xfrm>
            <a:off x="7540284" y="12278970"/>
            <a:ext cx="3207432" cy="432077"/>
          </a:xfrm>
          <a:prstGeom prst="rect">
            <a:avLst/>
          </a:prstGeom>
        </p:spPr>
        <p:txBody>
          <a:bodyPr lIns="0" tIns="0" rIns="0" bIns="0" rtlCol="0" anchor="t">
            <a:spAutoFit/>
          </a:bodyPr>
          <a:lstStyle/>
          <a:p>
            <a:pPr marL="0" lvl="0" indent="0" algn="ctr">
              <a:lnSpc>
                <a:spcPts val="3503"/>
              </a:lnSpc>
            </a:pPr>
            <a:r>
              <a:rPr lang="en-US" sz="2467">
                <a:solidFill>
                  <a:srgbClr val="34373B"/>
                </a:solidFill>
                <a:latin typeface="Poppins Light Bold"/>
              </a:rPr>
              <a:t>Designs</a:t>
            </a:r>
          </a:p>
        </p:txBody>
      </p:sp>
    </p:spTree>
    <p:extLst>
      <p:ext uri="{BB962C8B-B14F-4D97-AF65-F5344CB8AC3E}">
        <p14:creationId xmlns:p14="http://schemas.microsoft.com/office/powerpoint/2010/main" val="2512678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43509"/>
            <a:ext cx="18288000" cy="11174017"/>
            <a:chOff x="0" y="0"/>
            <a:chExt cx="3132376" cy="1913890"/>
          </a:xfrm>
        </p:grpSpPr>
        <p:sp>
          <p:nvSpPr>
            <p:cNvPr id="3" name="Freeform 3"/>
            <p:cNvSpPr/>
            <p:nvPr/>
          </p:nvSpPr>
          <p:spPr>
            <a:xfrm>
              <a:off x="0" y="0"/>
              <a:ext cx="3132376" cy="1913890"/>
            </a:xfrm>
            <a:custGeom>
              <a:avLst/>
              <a:gdLst/>
              <a:ahLst/>
              <a:cxnLst/>
              <a:rect l="l" t="t" r="r" b="b"/>
              <a:pathLst>
                <a:path w="3132376" h="1913890">
                  <a:moveTo>
                    <a:pt x="0" y="0"/>
                  </a:moveTo>
                  <a:lnTo>
                    <a:pt x="3132376" y="0"/>
                  </a:lnTo>
                  <a:lnTo>
                    <a:pt x="3132376" y="1913890"/>
                  </a:lnTo>
                  <a:lnTo>
                    <a:pt x="0" y="1913890"/>
                  </a:lnTo>
                  <a:close/>
                </a:path>
              </a:pathLst>
            </a:custGeom>
            <a:solidFill>
              <a:srgbClr val="BDBDB0">
                <a:alpha val="47843"/>
              </a:srgbClr>
            </a:solidFill>
          </p:spPr>
          <p:txBody>
            <a:bodyPr/>
            <a:lstStyle/>
            <a:p>
              <a:endParaRPr lang="en-US"/>
            </a:p>
          </p:txBody>
        </p:sp>
      </p:grpSp>
      <p:grpSp>
        <p:nvGrpSpPr>
          <p:cNvPr id="4" name="Group 4"/>
          <p:cNvGrpSpPr/>
          <p:nvPr/>
        </p:nvGrpSpPr>
        <p:grpSpPr>
          <a:xfrm>
            <a:off x="0" y="0"/>
            <a:ext cx="18288000" cy="10515601"/>
            <a:chOff x="0" y="0"/>
            <a:chExt cx="24384000" cy="14020801"/>
          </a:xfrm>
        </p:grpSpPr>
        <p:pic>
          <p:nvPicPr>
            <p:cNvPr id="5" name="Picture 5"/>
            <p:cNvPicPr>
              <a:picLocks noChangeAspect="1"/>
            </p:cNvPicPr>
            <p:nvPr/>
          </p:nvPicPr>
          <p:blipFill>
            <a:blip r:embed="rId2">
              <a:alphaModFix amt="25000"/>
            </a:blip>
            <a:srcRect t="16140" r="21414" b="16140"/>
            <a:stretch>
              <a:fillRect/>
            </a:stretch>
          </p:blipFill>
          <p:spPr>
            <a:xfrm>
              <a:off x="0" y="0"/>
              <a:ext cx="24384000" cy="14020801"/>
            </a:xfrm>
            <a:prstGeom prst="rect">
              <a:avLst/>
            </a:prstGeom>
          </p:spPr>
        </p:pic>
      </p:grpSp>
      <p:grpSp>
        <p:nvGrpSpPr>
          <p:cNvPr id="6" name="Group 6"/>
          <p:cNvGrpSpPr/>
          <p:nvPr/>
        </p:nvGrpSpPr>
        <p:grpSpPr>
          <a:xfrm>
            <a:off x="4092409" y="-6798752"/>
            <a:ext cx="10471605" cy="15244596"/>
            <a:chOff x="0" y="0"/>
            <a:chExt cx="3304540" cy="4810760"/>
          </a:xfrm>
        </p:grpSpPr>
        <p:sp>
          <p:nvSpPr>
            <p:cNvPr id="7" name="Freeform 7"/>
            <p:cNvSpPr/>
            <p:nvPr/>
          </p:nvSpPr>
          <p:spPr>
            <a:xfrm>
              <a:off x="127000" y="127000"/>
              <a:ext cx="3051810" cy="4493260"/>
            </a:xfrm>
            <a:custGeom>
              <a:avLst/>
              <a:gdLst/>
              <a:ahLst/>
              <a:cxnLst/>
              <a:rect l="l" t="t" r="r" b="b"/>
              <a:pathLst>
                <a:path w="3051810" h="4493260">
                  <a:moveTo>
                    <a:pt x="3051810" y="0"/>
                  </a:moveTo>
                  <a:lnTo>
                    <a:pt x="3051810" y="4493260"/>
                  </a:lnTo>
                  <a:lnTo>
                    <a:pt x="1526540" y="3862070"/>
                  </a:lnTo>
                  <a:lnTo>
                    <a:pt x="0" y="4493260"/>
                  </a:lnTo>
                  <a:lnTo>
                    <a:pt x="0" y="0"/>
                  </a:lnTo>
                  <a:lnTo>
                    <a:pt x="3051810" y="0"/>
                  </a:lnTo>
                  <a:close/>
                </a:path>
              </a:pathLst>
            </a:custGeom>
            <a:solidFill>
              <a:srgbClr val="12222E"/>
            </a:solidFill>
          </p:spPr>
          <p:txBody>
            <a:bodyPr/>
            <a:lstStyle/>
            <a:p>
              <a:endParaRPr lang="en-US"/>
            </a:p>
          </p:txBody>
        </p:sp>
        <p:sp>
          <p:nvSpPr>
            <p:cNvPr id="8" name="Freeform 8"/>
            <p:cNvSpPr/>
            <p:nvPr/>
          </p:nvSpPr>
          <p:spPr>
            <a:xfrm>
              <a:off x="0" y="0"/>
              <a:ext cx="3304540" cy="4810760"/>
            </a:xfrm>
            <a:custGeom>
              <a:avLst/>
              <a:gdLst/>
              <a:ahLst/>
              <a:cxnLst/>
              <a:rect l="l" t="t" r="r" b="b"/>
              <a:pathLst>
                <a:path w="3304540" h="4810760">
                  <a:moveTo>
                    <a:pt x="0" y="0"/>
                  </a:moveTo>
                  <a:lnTo>
                    <a:pt x="0" y="4810760"/>
                  </a:lnTo>
                  <a:lnTo>
                    <a:pt x="1652270" y="4127500"/>
                  </a:lnTo>
                  <a:lnTo>
                    <a:pt x="3304540" y="4810760"/>
                  </a:lnTo>
                  <a:lnTo>
                    <a:pt x="3304540" y="0"/>
                  </a:lnTo>
                  <a:lnTo>
                    <a:pt x="0" y="0"/>
                  </a:lnTo>
                  <a:close/>
                  <a:moveTo>
                    <a:pt x="3178810" y="687070"/>
                  </a:moveTo>
                  <a:lnTo>
                    <a:pt x="3178810" y="4620260"/>
                  </a:lnTo>
                  <a:lnTo>
                    <a:pt x="1653540" y="3989070"/>
                  </a:lnTo>
                  <a:lnTo>
                    <a:pt x="127000" y="4620260"/>
                  </a:lnTo>
                  <a:lnTo>
                    <a:pt x="127000" y="127000"/>
                  </a:lnTo>
                  <a:lnTo>
                    <a:pt x="3178810" y="127000"/>
                  </a:lnTo>
                  <a:lnTo>
                    <a:pt x="3178810" y="687070"/>
                  </a:lnTo>
                  <a:lnTo>
                    <a:pt x="3178810" y="687070"/>
                  </a:lnTo>
                  <a:close/>
                </a:path>
              </a:pathLst>
            </a:custGeom>
            <a:solidFill>
              <a:srgbClr val="12222E"/>
            </a:solidFill>
          </p:spPr>
          <p:txBody>
            <a:bodyPr/>
            <a:lstStyle/>
            <a:p>
              <a:endParaRPr lang="en-US"/>
            </a:p>
          </p:txBody>
        </p:sp>
      </p:grpSp>
      <p:pic>
        <p:nvPicPr>
          <p:cNvPr id="9" name="Picture 9"/>
          <p:cNvPicPr>
            <a:picLocks noChangeAspect="1"/>
          </p:cNvPicPr>
          <p:nvPr/>
        </p:nvPicPr>
        <p:blipFill>
          <a:blip r:embed="rId3"/>
          <a:srcRect/>
          <a:stretch>
            <a:fillRect/>
          </a:stretch>
        </p:blipFill>
        <p:spPr>
          <a:xfrm>
            <a:off x="6098819" y="8087114"/>
            <a:ext cx="6445128" cy="1507168"/>
          </a:xfrm>
          <a:prstGeom prst="rect">
            <a:avLst/>
          </a:prstGeom>
        </p:spPr>
      </p:pic>
      <p:sp>
        <p:nvSpPr>
          <p:cNvPr id="10" name="TextBox 10"/>
          <p:cNvSpPr txBox="1"/>
          <p:nvPr/>
        </p:nvSpPr>
        <p:spPr>
          <a:xfrm>
            <a:off x="4023655" y="1123950"/>
            <a:ext cx="10526961" cy="3139037"/>
          </a:xfrm>
          <a:prstGeom prst="rect">
            <a:avLst/>
          </a:prstGeom>
        </p:spPr>
        <p:txBody>
          <a:bodyPr lIns="0" tIns="0" rIns="0" bIns="0" rtlCol="0" anchor="t">
            <a:spAutoFit/>
          </a:bodyPr>
          <a:lstStyle/>
          <a:p>
            <a:pPr algn="ctr">
              <a:lnSpc>
                <a:spcPts val="6073"/>
              </a:lnSpc>
            </a:pPr>
            <a:r>
              <a:rPr lang="en-US" sz="5896">
                <a:solidFill>
                  <a:srgbClr val="FFFFFF"/>
                </a:solidFill>
                <a:latin typeface="Montserrat"/>
              </a:rPr>
              <a:t>What are the </a:t>
            </a:r>
          </a:p>
          <a:p>
            <a:pPr algn="ctr">
              <a:lnSpc>
                <a:spcPts val="6073"/>
              </a:lnSpc>
            </a:pPr>
            <a:r>
              <a:rPr lang="en-US" sz="5896">
                <a:solidFill>
                  <a:srgbClr val="FFFFFF"/>
                </a:solidFill>
                <a:latin typeface="Montserrat"/>
              </a:rPr>
              <a:t>basic differences</a:t>
            </a:r>
          </a:p>
          <a:p>
            <a:pPr algn="ctr">
              <a:lnSpc>
                <a:spcPts val="6073"/>
              </a:lnSpc>
            </a:pPr>
            <a:r>
              <a:rPr lang="en-US" sz="5896">
                <a:solidFill>
                  <a:srgbClr val="FFFFFF"/>
                </a:solidFill>
                <a:latin typeface="Lora"/>
              </a:rPr>
              <a:t> between a </a:t>
            </a:r>
            <a:r>
              <a:rPr lang="en-US" sz="5896">
                <a:solidFill>
                  <a:srgbClr val="FFFFFF"/>
                </a:solidFill>
                <a:latin typeface="Lora Italics"/>
              </a:rPr>
              <a:t>patent</a:t>
            </a:r>
          </a:p>
          <a:p>
            <a:pPr algn="ctr">
              <a:lnSpc>
                <a:spcPts val="6073"/>
              </a:lnSpc>
            </a:pPr>
            <a:r>
              <a:rPr lang="en-US" sz="5896">
                <a:solidFill>
                  <a:srgbClr val="FFFFFF"/>
                </a:solidFill>
                <a:latin typeface="Lora"/>
              </a:rPr>
              <a:t> and a </a:t>
            </a:r>
            <a:r>
              <a:rPr lang="en-US" sz="5896">
                <a:solidFill>
                  <a:srgbClr val="FFFFFF"/>
                </a:solidFill>
                <a:latin typeface="Lora Italics"/>
              </a:rPr>
              <a:t>copyright</a:t>
            </a:r>
            <a:r>
              <a:rPr lang="en-US" sz="5896">
                <a:solidFill>
                  <a:srgbClr val="FFFFFF"/>
                </a:solidFill>
                <a:latin typeface="Lora"/>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05409"/>
            <a:ext cx="18288000" cy="11174017"/>
            <a:chOff x="0" y="0"/>
            <a:chExt cx="3132376" cy="1913890"/>
          </a:xfrm>
        </p:grpSpPr>
        <p:sp>
          <p:nvSpPr>
            <p:cNvPr id="3" name="Freeform 3"/>
            <p:cNvSpPr/>
            <p:nvPr/>
          </p:nvSpPr>
          <p:spPr>
            <a:xfrm>
              <a:off x="0" y="0"/>
              <a:ext cx="3132376" cy="1913890"/>
            </a:xfrm>
            <a:custGeom>
              <a:avLst/>
              <a:gdLst/>
              <a:ahLst/>
              <a:cxnLst/>
              <a:rect l="l" t="t" r="r" b="b"/>
              <a:pathLst>
                <a:path w="3132376" h="1913890">
                  <a:moveTo>
                    <a:pt x="0" y="0"/>
                  </a:moveTo>
                  <a:lnTo>
                    <a:pt x="3132376" y="0"/>
                  </a:lnTo>
                  <a:lnTo>
                    <a:pt x="3132376" y="1913890"/>
                  </a:lnTo>
                  <a:lnTo>
                    <a:pt x="0" y="1913890"/>
                  </a:lnTo>
                  <a:close/>
                </a:path>
              </a:pathLst>
            </a:custGeom>
            <a:solidFill>
              <a:srgbClr val="BDBDB0">
                <a:alpha val="47843"/>
              </a:srgbClr>
            </a:solidFill>
          </p:spPr>
          <p:txBody>
            <a:bodyPr/>
            <a:lstStyle/>
            <a:p>
              <a:endParaRPr lang="en-US"/>
            </a:p>
          </p:txBody>
        </p:sp>
      </p:grpSp>
      <p:grpSp>
        <p:nvGrpSpPr>
          <p:cNvPr id="4" name="Group 4"/>
          <p:cNvGrpSpPr/>
          <p:nvPr/>
        </p:nvGrpSpPr>
        <p:grpSpPr>
          <a:xfrm>
            <a:off x="0" y="570739"/>
            <a:ext cx="18288000" cy="10515601"/>
            <a:chOff x="0" y="0"/>
            <a:chExt cx="24384000" cy="14020801"/>
          </a:xfrm>
        </p:grpSpPr>
        <p:pic>
          <p:nvPicPr>
            <p:cNvPr id="5" name="Picture 5"/>
            <p:cNvPicPr>
              <a:picLocks noChangeAspect="1"/>
            </p:cNvPicPr>
            <p:nvPr/>
          </p:nvPicPr>
          <p:blipFill>
            <a:blip r:embed="rId3">
              <a:alphaModFix amt="25000"/>
            </a:blip>
            <a:srcRect t="16140" r="21414" b="16140"/>
            <a:stretch>
              <a:fillRect/>
            </a:stretch>
          </p:blipFill>
          <p:spPr>
            <a:xfrm>
              <a:off x="0" y="0"/>
              <a:ext cx="24384000" cy="14020801"/>
            </a:xfrm>
            <a:prstGeom prst="rect">
              <a:avLst/>
            </a:prstGeom>
          </p:spPr>
        </p:pic>
      </p:grpSp>
      <p:pic>
        <p:nvPicPr>
          <p:cNvPr id="9" name="Picture 9"/>
          <p:cNvPicPr>
            <a:picLocks noChangeAspect="1"/>
          </p:cNvPicPr>
          <p:nvPr/>
        </p:nvPicPr>
        <p:blipFill>
          <a:blip r:embed="rId4"/>
          <a:srcRect/>
          <a:stretch>
            <a:fillRect/>
          </a:stretch>
        </p:blipFill>
        <p:spPr>
          <a:xfrm>
            <a:off x="11658600" y="8579215"/>
            <a:ext cx="6445128" cy="1507168"/>
          </a:xfrm>
          <a:prstGeom prst="rect">
            <a:avLst/>
          </a:prstGeom>
        </p:spPr>
      </p:pic>
      <p:sp>
        <p:nvSpPr>
          <p:cNvPr id="15" name="Rectangle 2">
            <a:extLst>
              <a:ext uri="{FF2B5EF4-FFF2-40B4-BE49-F238E27FC236}">
                <a16:creationId xmlns:a16="http://schemas.microsoft.com/office/drawing/2014/main" id="{3C03B9A1-D5A1-092D-4C05-80FB0586BEA7}"/>
              </a:ext>
            </a:extLst>
          </p:cNvPr>
          <p:cNvSpPr txBox="1">
            <a:spLocks noChangeArrowheads="1"/>
          </p:cNvSpPr>
          <p:nvPr/>
        </p:nvSpPr>
        <p:spPr>
          <a:xfrm>
            <a:off x="3390900" y="570739"/>
            <a:ext cx="11506200" cy="121324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6600" dirty="0">
                <a:latin typeface="Lora" panose="02000503000000020004" pitchFamily="2" charset="77"/>
                <a:ea typeface="ＭＳ Ｐゴシック" panose="020B0600070205080204" pitchFamily="34" charset="-128"/>
              </a:rPr>
              <a:t>Copyright</a:t>
            </a:r>
          </a:p>
        </p:txBody>
      </p:sp>
      <p:sp>
        <p:nvSpPr>
          <p:cNvPr id="6" name="TextBox 5">
            <a:extLst>
              <a:ext uri="{FF2B5EF4-FFF2-40B4-BE49-F238E27FC236}">
                <a16:creationId xmlns:a16="http://schemas.microsoft.com/office/drawing/2014/main" id="{9A8A9C55-535E-CC41-7302-B2DEEB368F5B}"/>
              </a:ext>
            </a:extLst>
          </p:cNvPr>
          <p:cNvSpPr txBox="1"/>
          <p:nvPr/>
        </p:nvSpPr>
        <p:spPr>
          <a:xfrm>
            <a:off x="1257300" y="1711791"/>
            <a:ext cx="9144000" cy="6863417"/>
          </a:xfrm>
          <a:prstGeom prst="rect">
            <a:avLst/>
          </a:prstGeom>
          <a:noFill/>
        </p:spPr>
        <p:txBody>
          <a:bodyPr wrap="square">
            <a:spAutoFit/>
          </a:bodyPr>
          <a:lstStyle/>
          <a:p>
            <a:r>
              <a:rPr lang="en-US" altLang="en-US" sz="4400" b="1" dirty="0">
                <a:ea typeface="ＭＳ Ｐゴシック" panose="020B0600070205080204" pitchFamily="34" charset="-128"/>
              </a:rPr>
              <a:t>Subject Matter:</a:t>
            </a:r>
          </a:p>
          <a:p>
            <a:pPr lvl="1"/>
            <a:r>
              <a:rPr lang="en-US" altLang="en-US" sz="4400" dirty="0">
                <a:ea typeface="ＭＳ Ｐゴシック" panose="020B0600070205080204" pitchFamily="34" charset="-128"/>
              </a:rPr>
              <a:t>Works</a:t>
            </a:r>
          </a:p>
          <a:p>
            <a:pPr lvl="1"/>
            <a:r>
              <a:rPr lang="en-US" altLang="en-US" sz="4400" dirty="0">
                <a:ea typeface="ＭＳ Ｐゴシック" panose="020B0600070205080204" pitchFamily="34" charset="-128"/>
              </a:rPr>
              <a:t>of original authorship</a:t>
            </a:r>
          </a:p>
          <a:p>
            <a:pPr lvl="1"/>
            <a:r>
              <a:rPr lang="en-US" altLang="en-US" sz="4400" dirty="0">
                <a:ea typeface="ＭＳ Ｐゴシック" panose="020B0600070205080204" pitchFamily="34" charset="-128"/>
              </a:rPr>
              <a:t>Fixed</a:t>
            </a:r>
          </a:p>
          <a:p>
            <a:pPr lvl="1"/>
            <a:r>
              <a:rPr lang="en-US" altLang="en-US" sz="4400" dirty="0">
                <a:ea typeface="ＭＳ Ｐゴシック" panose="020B0600070205080204" pitchFamily="34" charset="-128"/>
              </a:rPr>
              <a:t>in a tangible medium of expression</a:t>
            </a:r>
          </a:p>
          <a:p>
            <a:pPr lvl="1"/>
            <a:r>
              <a:rPr lang="en-US" altLang="en-US" sz="4400" dirty="0">
                <a:ea typeface="ＭＳ Ｐゴシック" panose="020B0600070205080204" pitchFamily="34" charset="-128"/>
              </a:rPr>
              <a:t>from which they can be perceived, reproduced, or otherwise communicated</a:t>
            </a:r>
          </a:p>
          <a:p>
            <a:pPr lvl="1"/>
            <a:r>
              <a:rPr lang="en-US" altLang="en-US" sz="4400" dirty="0">
                <a:ea typeface="ＭＳ Ｐゴシック" panose="020B0600070205080204" pitchFamily="34" charset="-128"/>
              </a:rPr>
              <a:t>directly, or with the aid of a machine or device</a:t>
            </a:r>
          </a:p>
        </p:txBody>
      </p:sp>
    </p:spTree>
    <p:extLst>
      <p:ext uri="{BB962C8B-B14F-4D97-AF65-F5344CB8AC3E}">
        <p14:creationId xmlns:p14="http://schemas.microsoft.com/office/powerpoint/2010/main" val="2468645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blip>
          <a:srcRect t="16449" r="20401" b="16449"/>
          <a:stretch>
            <a:fillRect/>
          </a:stretch>
        </p:blipFill>
        <p:spPr>
          <a:xfrm>
            <a:off x="0" y="0"/>
            <a:ext cx="18288000" cy="10287000"/>
          </a:xfrm>
          <a:prstGeom prst="rect">
            <a:avLst/>
          </a:prstGeom>
        </p:spPr>
      </p:pic>
      <p:grpSp>
        <p:nvGrpSpPr>
          <p:cNvPr id="3" name="Group 3"/>
          <p:cNvGrpSpPr/>
          <p:nvPr/>
        </p:nvGrpSpPr>
        <p:grpSpPr>
          <a:xfrm>
            <a:off x="0" y="-443509"/>
            <a:ext cx="18288000" cy="11174017"/>
            <a:chOff x="0" y="0"/>
            <a:chExt cx="3132376" cy="1913890"/>
          </a:xfrm>
        </p:grpSpPr>
        <p:sp>
          <p:nvSpPr>
            <p:cNvPr id="4" name="Freeform 4"/>
            <p:cNvSpPr/>
            <p:nvPr/>
          </p:nvSpPr>
          <p:spPr>
            <a:xfrm>
              <a:off x="0" y="0"/>
              <a:ext cx="3132376" cy="1913890"/>
            </a:xfrm>
            <a:custGeom>
              <a:avLst/>
              <a:gdLst/>
              <a:ahLst/>
              <a:cxnLst/>
              <a:rect l="l" t="t" r="r" b="b"/>
              <a:pathLst>
                <a:path w="3132376" h="1913890">
                  <a:moveTo>
                    <a:pt x="0" y="0"/>
                  </a:moveTo>
                  <a:lnTo>
                    <a:pt x="3132376" y="0"/>
                  </a:lnTo>
                  <a:lnTo>
                    <a:pt x="3132376" y="1913890"/>
                  </a:lnTo>
                  <a:lnTo>
                    <a:pt x="0" y="1913890"/>
                  </a:lnTo>
                  <a:close/>
                </a:path>
              </a:pathLst>
            </a:custGeom>
            <a:solidFill>
              <a:srgbClr val="BDBDB0">
                <a:alpha val="47843"/>
              </a:srgbClr>
            </a:solidFill>
          </p:spPr>
          <p:txBody>
            <a:bodyPr/>
            <a:lstStyle/>
            <a:p>
              <a:endParaRPr lang="en-US"/>
            </a:p>
          </p:txBody>
        </p:sp>
      </p:grpSp>
      <p:grpSp>
        <p:nvGrpSpPr>
          <p:cNvPr id="5" name="Group 5"/>
          <p:cNvGrpSpPr/>
          <p:nvPr/>
        </p:nvGrpSpPr>
        <p:grpSpPr>
          <a:xfrm>
            <a:off x="1249708" y="2330590"/>
            <a:ext cx="16009592" cy="7457764"/>
            <a:chOff x="0" y="0"/>
            <a:chExt cx="18410153" cy="8576020"/>
          </a:xfrm>
        </p:grpSpPr>
        <p:sp>
          <p:nvSpPr>
            <p:cNvPr id="6" name="Freeform 6"/>
            <p:cNvSpPr/>
            <p:nvPr/>
          </p:nvSpPr>
          <p:spPr>
            <a:xfrm>
              <a:off x="0" y="0"/>
              <a:ext cx="18410152" cy="8576020"/>
            </a:xfrm>
            <a:custGeom>
              <a:avLst/>
              <a:gdLst/>
              <a:ahLst/>
              <a:cxnLst/>
              <a:rect l="l" t="t" r="r" b="b"/>
              <a:pathLst>
                <a:path w="18410152" h="8576020">
                  <a:moveTo>
                    <a:pt x="18410152" y="279400"/>
                  </a:moveTo>
                  <a:lnTo>
                    <a:pt x="18410152" y="0"/>
                  </a:lnTo>
                  <a:lnTo>
                    <a:pt x="0" y="0"/>
                  </a:lnTo>
                  <a:lnTo>
                    <a:pt x="0" y="8576020"/>
                  </a:lnTo>
                  <a:lnTo>
                    <a:pt x="18410152" y="8576020"/>
                  </a:lnTo>
                  <a:lnTo>
                    <a:pt x="18410152" y="279400"/>
                  </a:lnTo>
                  <a:close/>
                  <a:moveTo>
                    <a:pt x="18331413" y="279400"/>
                  </a:moveTo>
                  <a:lnTo>
                    <a:pt x="18331413" y="8497280"/>
                  </a:lnTo>
                  <a:lnTo>
                    <a:pt x="78740" y="8497280"/>
                  </a:lnTo>
                  <a:lnTo>
                    <a:pt x="78740" y="78740"/>
                  </a:lnTo>
                  <a:lnTo>
                    <a:pt x="18331413" y="78740"/>
                  </a:lnTo>
                  <a:lnTo>
                    <a:pt x="18331413" y="279400"/>
                  </a:lnTo>
                  <a:close/>
                </a:path>
              </a:pathLst>
            </a:custGeom>
            <a:solidFill>
              <a:srgbClr val="34373B"/>
            </a:solidFill>
          </p:spPr>
          <p:txBody>
            <a:bodyPr/>
            <a:lstStyle/>
            <a:p>
              <a:endParaRPr lang="en-US"/>
            </a:p>
          </p:txBody>
        </p:sp>
      </p:grpSp>
      <p:sp>
        <p:nvSpPr>
          <p:cNvPr id="7" name="AutoShape 7"/>
          <p:cNvSpPr/>
          <p:nvPr/>
        </p:nvSpPr>
        <p:spPr>
          <a:xfrm rot="-5400000">
            <a:off x="5709506" y="6029040"/>
            <a:ext cx="6868987" cy="0"/>
          </a:xfrm>
          <a:prstGeom prst="line">
            <a:avLst/>
          </a:prstGeom>
          <a:ln w="66675" cap="rnd">
            <a:solidFill>
              <a:srgbClr val="34373B"/>
            </a:solidFill>
            <a:prstDash val="sysDash"/>
            <a:headEnd type="none" w="sm" len="sm"/>
            <a:tailEnd type="none" w="sm" len="sm"/>
          </a:ln>
        </p:spPr>
        <p:txBody>
          <a:bodyPr/>
          <a:lstStyle/>
          <a:p>
            <a:endParaRPr lang="en-US"/>
          </a:p>
        </p:txBody>
      </p:sp>
      <p:grpSp>
        <p:nvGrpSpPr>
          <p:cNvPr id="8" name="Group 8"/>
          <p:cNvGrpSpPr/>
          <p:nvPr/>
        </p:nvGrpSpPr>
        <p:grpSpPr>
          <a:xfrm>
            <a:off x="4406296" y="529498"/>
            <a:ext cx="4390592" cy="1333772"/>
            <a:chOff x="0" y="0"/>
            <a:chExt cx="11873082" cy="3606800"/>
          </a:xfrm>
        </p:grpSpPr>
        <p:sp>
          <p:nvSpPr>
            <p:cNvPr id="9" name="Freeform 9"/>
            <p:cNvSpPr/>
            <p:nvPr/>
          </p:nvSpPr>
          <p:spPr>
            <a:xfrm>
              <a:off x="0" y="0"/>
              <a:ext cx="11873081" cy="3606800"/>
            </a:xfrm>
            <a:custGeom>
              <a:avLst/>
              <a:gdLst/>
              <a:ahLst/>
              <a:cxnLst/>
              <a:rect l="l" t="t" r="r" b="b"/>
              <a:pathLst>
                <a:path w="11873081" h="3606800">
                  <a:moveTo>
                    <a:pt x="11873081" y="0"/>
                  </a:moveTo>
                  <a:lnTo>
                    <a:pt x="1041400" y="0"/>
                  </a:lnTo>
                  <a:lnTo>
                    <a:pt x="0" y="1803400"/>
                  </a:lnTo>
                  <a:lnTo>
                    <a:pt x="1041400" y="3606800"/>
                  </a:lnTo>
                  <a:lnTo>
                    <a:pt x="11873081" y="3606800"/>
                  </a:lnTo>
                  <a:lnTo>
                    <a:pt x="10831681" y="1803400"/>
                  </a:lnTo>
                  <a:close/>
                </a:path>
              </a:pathLst>
            </a:custGeom>
            <a:solidFill>
              <a:srgbClr val="0A1A30"/>
            </a:solidFill>
          </p:spPr>
          <p:txBody>
            <a:bodyPr/>
            <a:lstStyle/>
            <a:p>
              <a:endParaRPr lang="en-US"/>
            </a:p>
          </p:txBody>
        </p:sp>
      </p:grpSp>
      <p:grpSp>
        <p:nvGrpSpPr>
          <p:cNvPr id="10" name="Group 10"/>
          <p:cNvGrpSpPr/>
          <p:nvPr/>
        </p:nvGrpSpPr>
        <p:grpSpPr>
          <a:xfrm rot="-10800000">
            <a:off x="9529477" y="529498"/>
            <a:ext cx="4450769" cy="1333772"/>
            <a:chOff x="0" y="0"/>
            <a:chExt cx="12035812" cy="3606800"/>
          </a:xfrm>
        </p:grpSpPr>
        <p:sp>
          <p:nvSpPr>
            <p:cNvPr id="11" name="Freeform 11"/>
            <p:cNvSpPr/>
            <p:nvPr/>
          </p:nvSpPr>
          <p:spPr>
            <a:xfrm>
              <a:off x="0" y="0"/>
              <a:ext cx="12035813" cy="3606800"/>
            </a:xfrm>
            <a:custGeom>
              <a:avLst/>
              <a:gdLst/>
              <a:ahLst/>
              <a:cxnLst/>
              <a:rect l="l" t="t" r="r" b="b"/>
              <a:pathLst>
                <a:path w="12035813" h="3606800">
                  <a:moveTo>
                    <a:pt x="12035813" y="0"/>
                  </a:moveTo>
                  <a:lnTo>
                    <a:pt x="1041400" y="0"/>
                  </a:lnTo>
                  <a:lnTo>
                    <a:pt x="0" y="1803400"/>
                  </a:lnTo>
                  <a:lnTo>
                    <a:pt x="1041400" y="3606800"/>
                  </a:lnTo>
                  <a:lnTo>
                    <a:pt x="12035813" y="3606800"/>
                  </a:lnTo>
                  <a:lnTo>
                    <a:pt x="10994413" y="1803400"/>
                  </a:lnTo>
                  <a:close/>
                </a:path>
              </a:pathLst>
            </a:custGeom>
            <a:solidFill>
              <a:srgbClr val="0A1A30"/>
            </a:solidFill>
          </p:spPr>
          <p:txBody>
            <a:bodyPr/>
            <a:lstStyle/>
            <a:p>
              <a:endParaRPr lang="en-US"/>
            </a:p>
          </p:txBody>
        </p:sp>
      </p:grpSp>
      <p:sp>
        <p:nvSpPr>
          <p:cNvPr id="12" name="AutoShape 12"/>
          <p:cNvSpPr/>
          <p:nvPr/>
        </p:nvSpPr>
        <p:spPr>
          <a:xfrm>
            <a:off x="1861571" y="6855980"/>
            <a:ext cx="6687981" cy="0"/>
          </a:xfrm>
          <a:prstGeom prst="line">
            <a:avLst/>
          </a:prstGeom>
          <a:ln w="28575" cap="rnd">
            <a:solidFill>
              <a:srgbClr val="34373B"/>
            </a:solidFill>
            <a:prstDash val="solid"/>
            <a:headEnd type="none" w="sm" len="sm"/>
            <a:tailEnd type="none" w="sm" len="sm"/>
          </a:ln>
        </p:spPr>
        <p:txBody>
          <a:bodyPr/>
          <a:lstStyle/>
          <a:p>
            <a:endParaRPr lang="en-US"/>
          </a:p>
        </p:txBody>
      </p:sp>
      <p:pic>
        <p:nvPicPr>
          <p:cNvPr id="13" name="Picture 13"/>
          <p:cNvPicPr>
            <a:picLocks noChangeAspect="1"/>
          </p:cNvPicPr>
          <p:nvPr/>
        </p:nvPicPr>
        <p:blipFill>
          <a:blip r:embed="rId4">
            <a:alphaModFix amt="71000"/>
          </a:blip>
          <a:srcRect/>
          <a:stretch>
            <a:fillRect/>
          </a:stretch>
        </p:blipFill>
        <p:spPr>
          <a:xfrm>
            <a:off x="10748238" y="8389422"/>
            <a:ext cx="4732807" cy="1106749"/>
          </a:xfrm>
          <a:prstGeom prst="rect">
            <a:avLst/>
          </a:prstGeom>
        </p:spPr>
      </p:pic>
      <p:sp>
        <p:nvSpPr>
          <p:cNvPr id="14" name="TextBox 14"/>
          <p:cNvSpPr txBox="1"/>
          <p:nvPr/>
        </p:nvSpPr>
        <p:spPr>
          <a:xfrm>
            <a:off x="4299105" y="889297"/>
            <a:ext cx="4604975" cy="686074"/>
          </a:xfrm>
          <a:prstGeom prst="rect">
            <a:avLst/>
          </a:prstGeom>
        </p:spPr>
        <p:txBody>
          <a:bodyPr lIns="0" tIns="0" rIns="0" bIns="0" rtlCol="0" anchor="t">
            <a:spAutoFit/>
          </a:bodyPr>
          <a:lstStyle/>
          <a:p>
            <a:pPr algn="ctr">
              <a:lnSpc>
                <a:spcPts val="5226"/>
              </a:lnSpc>
            </a:pPr>
            <a:r>
              <a:rPr lang="en-US" sz="5073">
                <a:solidFill>
                  <a:srgbClr val="FFFFFF"/>
                </a:solidFill>
                <a:latin typeface="Lora"/>
              </a:rPr>
              <a:t>Patent</a:t>
            </a:r>
          </a:p>
        </p:txBody>
      </p:sp>
      <p:sp>
        <p:nvSpPr>
          <p:cNvPr id="15" name="TextBox 15"/>
          <p:cNvSpPr txBox="1"/>
          <p:nvPr/>
        </p:nvSpPr>
        <p:spPr>
          <a:xfrm>
            <a:off x="9734402" y="5895728"/>
            <a:ext cx="6724230" cy="805583"/>
          </a:xfrm>
          <a:prstGeom prst="rect">
            <a:avLst/>
          </a:prstGeom>
        </p:spPr>
        <p:txBody>
          <a:bodyPr lIns="0" tIns="0" rIns="0" bIns="0" rtlCol="0" anchor="t">
            <a:spAutoFit/>
          </a:bodyPr>
          <a:lstStyle/>
          <a:p>
            <a:pPr algn="ctr">
              <a:lnSpc>
                <a:spcPts val="3242"/>
              </a:lnSpc>
            </a:pPr>
            <a:r>
              <a:rPr lang="en-US" sz="2493">
                <a:solidFill>
                  <a:srgbClr val="12222B"/>
                </a:solidFill>
                <a:latin typeface="Poppins Light Bold"/>
              </a:rPr>
              <a:t>no registration process necessary, </a:t>
            </a:r>
          </a:p>
          <a:p>
            <a:pPr algn="ctr">
              <a:lnSpc>
                <a:spcPts val="3242"/>
              </a:lnSpc>
            </a:pPr>
            <a:r>
              <a:rPr lang="en-US" sz="2493">
                <a:solidFill>
                  <a:srgbClr val="12222B"/>
                </a:solidFill>
                <a:latin typeface="Poppins Light Bold"/>
              </a:rPr>
              <a:t>but useful</a:t>
            </a:r>
          </a:p>
        </p:txBody>
      </p:sp>
      <p:sp>
        <p:nvSpPr>
          <p:cNvPr id="16" name="TextBox 16"/>
          <p:cNvSpPr txBox="1"/>
          <p:nvPr/>
        </p:nvSpPr>
        <p:spPr>
          <a:xfrm>
            <a:off x="9734402" y="7243774"/>
            <a:ext cx="6509195" cy="806627"/>
          </a:xfrm>
          <a:prstGeom prst="rect">
            <a:avLst/>
          </a:prstGeom>
        </p:spPr>
        <p:txBody>
          <a:bodyPr lIns="0" tIns="0" rIns="0" bIns="0" rtlCol="0" anchor="t">
            <a:spAutoFit/>
          </a:bodyPr>
          <a:lstStyle/>
          <a:p>
            <a:pPr algn="ctr">
              <a:lnSpc>
                <a:spcPts val="3207"/>
              </a:lnSpc>
            </a:pPr>
            <a:r>
              <a:rPr lang="en-US" sz="2467">
                <a:solidFill>
                  <a:srgbClr val="12222B"/>
                </a:solidFill>
                <a:latin typeface="Poppins Light Bold"/>
              </a:rPr>
              <a:t>in general author's lifespan plus 70 years with no renewal needed</a:t>
            </a:r>
          </a:p>
        </p:txBody>
      </p:sp>
      <p:sp>
        <p:nvSpPr>
          <p:cNvPr id="17" name="TextBox 17"/>
          <p:cNvSpPr txBox="1"/>
          <p:nvPr/>
        </p:nvSpPr>
        <p:spPr>
          <a:xfrm>
            <a:off x="9452374" y="891447"/>
            <a:ext cx="4604975" cy="686074"/>
          </a:xfrm>
          <a:prstGeom prst="rect">
            <a:avLst/>
          </a:prstGeom>
        </p:spPr>
        <p:txBody>
          <a:bodyPr lIns="0" tIns="0" rIns="0" bIns="0" rtlCol="0" anchor="t">
            <a:spAutoFit/>
          </a:bodyPr>
          <a:lstStyle/>
          <a:p>
            <a:pPr algn="ctr">
              <a:lnSpc>
                <a:spcPts val="5226"/>
              </a:lnSpc>
            </a:pPr>
            <a:r>
              <a:rPr lang="en-US" sz="5073">
                <a:solidFill>
                  <a:srgbClr val="FFFFFF"/>
                </a:solidFill>
                <a:latin typeface="Lora"/>
              </a:rPr>
              <a:t>Copyright</a:t>
            </a:r>
          </a:p>
        </p:txBody>
      </p:sp>
      <p:sp>
        <p:nvSpPr>
          <p:cNvPr id="18" name="TextBox 18"/>
          <p:cNvSpPr txBox="1"/>
          <p:nvPr/>
        </p:nvSpPr>
        <p:spPr>
          <a:xfrm>
            <a:off x="6923166" y="889297"/>
            <a:ext cx="4604975" cy="686074"/>
          </a:xfrm>
          <a:prstGeom prst="rect">
            <a:avLst/>
          </a:prstGeom>
        </p:spPr>
        <p:txBody>
          <a:bodyPr lIns="0" tIns="0" rIns="0" bIns="0" rtlCol="0" anchor="t">
            <a:spAutoFit/>
          </a:bodyPr>
          <a:lstStyle/>
          <a:p>
            <a:pPr algn="ctr">
              <a:lnSpc>
                <a:spcPts val="5226"/>
              </a:lnSpc>
            </a:pPr>
            <a:r>
              <a:rPr lang="en-US" sz="5073">
                <a:solidFill>
                  <a:srgbClr val="809EAD"/>
                </a:solidFill>
                <a:latin typeface="Tropika Script"/>
              </a:rPr>
              <a:t>vs </a:t>
            </a:r>
          </a:p>
        </p:txBody>
      </p:sp>
      <p:sp>
        <p:nvSpPr>
          <p:cNvPr id="19" name="TextBox 19"/>
          <p:cNvSpPr txBox="1"/>
          <p:nvPr/>
        </p:nvSpPr>
        <p:spPr>
          <a:xfrm>
            <a:off x="1861571" y="3382498"/>
            <a:ext cx="6687981" cy="806627"/>
          </a:xfrm>
          <a:prstGeom prst="rect">
            <a:avLst/>
          </a:prstGeom>
        </p:spPr>
        <p:txBody>
          <a:bodyPr lIns="0" tIns="0" rIns="0" bIns="0" rtlCol="0" anchor="t">
            <a:spAutoFit/>
          </a:bodyPr>
          <a:lstStyle/>
          <a:p>
            <a:pPr algn="ctr">
              <a:lnSpc>
                <a:spcPts val="3207"/>
              </a:lnSpc>
            </a:pPr>
            <a:r>
              <a:rPr lang="en-US" sz="2467">
                <a:solidFill>
                  <a:srgbClr val="12222B"/>
                </a:solidFill>
                <a:latin typeface="Poppins Light Bold"/>
              </a:rPr>
              <a:t>protects inventions that are processes machines, plants or designs</a:t>
            </a:r>
          </a:p>
        </p:txBody>
      </p:sp>
      <p:sp>
        <p:nvSpPr>
          <p:cNvPr id="20" name="TextBox 20"/>
          <p:cNvSpPr txBox="1"/>
          <p:nvPr/>
        </p:nvSpPr>
        <p:spPr>
          <a:xfrm>
            <a:off x="9806901" y="3382498"/>
            <a:ext cx="6615482" cy="820738"/>
          </a:xfrm>
          <a:prstGeom prst="rect">
            <a:avLst/>
          </a:prstGeom>
        </p:spPr>
        <p:txBody>
          <a:bodyPr lIns="0" tIns="0" rIns="0" bIns="0" rtlCol="0" anchor="t">
            <a:spAutoFit/>
          </a:bodyPr>
          <a:lstStyle/>
          <a:p>
            <a:pPr algn="ctr">
              <a:lnSpc>
                <a:spcPts val="3207"/>
              </a:lnSpc>
            </a:pPr>
            <a:r>
              <a:rPr lang="en-US" sz="2467" dirty="0">
                <a:solidFill>
                  <a:srgbClr val="12222B"/>
                </a:solidFill>
                <a:latin typeface="Poppins Light Bold"/>
              </a:rPr>
              <a:t>protects original works such as art, poetry, novels, movies, &amp; songs </a:t>
            </a:r>
          </a:p>
        </p:txBody>
      </p:sp>
      <p:sp>
        <p:nvSpPr>
          <p:cNvPr id="21" name="TextBox 21"/>
          <p:cNvSpPr txBox="1"/>
          <p:nvPr/>
        </p:nvSpPr>
        <p:spPr>
          <a:xfrm>
            <a:off x="1861571" y="4851972"/>
            <a:ext cx="6687981" cy="416861"/>
          </a:xfrm>
          <a:prstGeom prst="rect">
            <a:avLst/>
          </a:prstGeom>
        </p:spPr>
        <p:txBody>
          <a:bodyPr lIns="0" tIns="0" rIns="0" bIns="0" rtlCol="0" anchor="t">
            <a:spAutoFit/>
          </a:bodyPr>
          <a:lstStyle/>
          <a:p>
            <a:pPr algn="ctr">
              <a:lnSpc>
                <a:spcPts val="3498"/>
              </a:lnSpc>
            </a:pPr>
            <a:r>
              <a:rPr lang="en-US" sz="2691">
                <a:solidFill>
                  <a:srgbClr val="12222B"/>
                </a:solidFill>
                <a:latin typeface="Poppins Light Bold"/>
              </a:rPr>
              <a:t>must be new, useful, &amp; not obvious </a:t>
            </a:r>
          </a:p>
        </p:txBody>
      </p:sp>
      <p:sp>
        <p:nvSpPr>
          <p:cNvPr id="22" name="TextBox 22"/>
          <p:cNvSpPr txBox="1"/>
          <p:nvPr/>
        </p:nvSpPr>
        <p:spPr>
          <a:xfrm>
            <a:off x="9806901" y="4966564"/>
            <a:ext cx="6436695" cy="401936"/>
          </a:xfrm>
          <a:prstGeom prst="rect">
            <a:avLst/>
          </a:prstGeom>
        </p:spPr>
        <p:txBody>
          <a:bodyPr lIns="0" tIns="0" rIns="0" bIns="0" rtlCol="0" anchor="t">
            <a:spAutoFit/>
          </a:bodyPr>
          <a:lstStyle/>
          <a:p>
            <a:pPr algn="ctr">
              <a:lnSpc>
                <a:spcPts val="3207"/>
              </a:lnSpc>
            </a:pPr>
            <a:r>
              <a:rPr lang="en-US" sz="2467">
                <a:solidFill>
                  <a:srgbClr val="12222B"/>
                </a:solidFill>
                <a:latin typeface="Poppins Light Bold"/>
              </a:rPr>
              <a:t>must be an original creative work </a:t>
            </a:r>
          </a:p>
        </p:txBody>
      </p:sp>
      <p:sp>
        <p:nvSpPr>
          <p:cNvPr id="23" name="TextBox 23"/>
          <p:cNvSpPr txBox="1"/>
          <p:nvPr/>
        </p:nvSpPr>
        <p:spPr>
          <a:xfrm>
            <a:off x="1861571" y="6097029"/>
            <a:ext cx="6687981" cy="401936"/>
          </a:xfrm>
          <a:prstGeom prst="rect">
            <a:avLst/>
          </a:prstGeom>
        </p:spPr>
        <p:txBody>
          <a:bodyPr lIns="0" tIns="0" rIns="0" bIns="0" rtlCol="0" anchor="t">
            <a:spAutoFit/>
          </a:bodyPr>
          <a:lstStyle/>
          <a:p>
            <a:pPr algn="ctr">
              <a:lnSpc>
                <a:spcPts val="3207"/>
              </a:lnSpc>
            </a:pPr>
            <a:r>
              <a:rPr lang="en-US" sz="2467">
                <a:solidFill>
                  <a:srgbClr val="12222B"/>
                </a:solidFill>
                <a:latin typeface="Poppins Light Bold"/>
              </a:rPr>
              <a:t>must go through registration process</a:t>
            </a:r>
          </a:p>
        </p:txBody>
      </p:sp>
      <p:sp>
        <p:nvSpPr>
          <p:cNvPr id="24" name="TextBox 24"/>
          <p:cNvSpPr txBox="1"/>
          <p:nvPr/>
        </p:nvSpPr>
        <p:spPr>
          <a:xfrm>
            <a:off x="1861571" y="7446119"/>
            <a:ext cx="6687981" cy="820738"/>
          </a:xfrm>
          <a:prstGeom prst="rect">
            <a:avLst/>
          </a:prstGeom>
        </p:spPr>
        <p:txBody>
          <a:bodyPr lIns="0" tIns="0" rIns="0" bIns="0" rtlCol="0" anchor="t">
            <a:spAutoFit/>
          </a:bodyPr>
          <a:lstStyle/>
          <a:p>
            <a:pPr algn="ctr">
              <a:lnSpc>
                <a:spcPts val="3207"/>
              </a:lnSpc>
            </a:pPr>
            <a:r>
              <a:rPr lang="en-US" sz="2467" dirty="0">
                <a:solidFill>
                  <a:srgbClr val="12222B"/>
                </a:solidFill>
                <a:latin typeface="Poppins Light Bold"/>
              </a:rPr>
              <a:t>provides protection for 20 years for utility and plant &amp; 15 years for design patents</a:t>
            </a:r>
          </a:p>
        </p:txBody>
      </p:sp>
      <p:sp>
        <p:nvSpPr>
          <p:cNvPr id="25" name="AutoShape 25"/>
          <p:cNvSpPr/>
          <p:nvPr/>
        </p:nvSpPr>
        <p:spPr>
          <a:xfrm>
            <a:off x="1861571" y="4391471"/>
            <a:ext cx="6687981" cy="0"/>
          </a:xfrm>
          <a:prstGeom prst="line">
            <a:avLst/>
          </a:prstGeom>
          <a:ln w="28575" cap="rnd">
            <a:solidFill>
              <a:srgbClr val="34373B"/>
            </a:solidFill>
            <a:prstDash val="solid"/>
            <a:headEnd type="none" w="sm" len="sm"/>
            <a:tailEnd type="none" w="sm" len="sm"/>
          </a:ln>
        </p:spPr>
        <p:txBody>
          <a:bodyPr/>
          <a:lstStyle/>
          <a:p>
            <a:endParaRPr lang="en-US"/>
          </a:p>
        </p:txBody>
      </p:sp>
      <p:sp>
        <p:nvSpPr>
          <p:cNvPr id="26" name="AutoShape 26"/>
          <p:cNvSpPr/>
          <p:nvPr/>
        </p:nvSpPr>
        <p:spPr>
          <a:xfrm>
            <a:off x="1861571" y="5688316"/>
            <a:ext cx="6687981" cy="0"/>
          </a:xfrm>
          <a:prstGeom prst="line">
            <a:avLst/>
          </a:prstGeom>
          <a:ln w="28575" cap="rnd">
            <a:solidFill>
              <a:srgbClr val="34373B"/>
            </a:solidFill>
            <a:prstDash val="solid"/>
            <a:headEnd type="none" w="sm" len="sm"/>
            <a:tailEnd type="none" w="sm" len="sm"/>
          </a:ln>
        </p:spPr>
        <p:txBody>
          <a:bodyPr/>
          <a:lstStyle/>
          <a:p>
            <a:endParaRPr lang="en-US"/>
          </a:p>
        </p:txBody>
      </p:sp>
      <p:sp>
        <p:nvSpPr>
          <p:cNvPr id="27" name="AutoShape 27"/>
          <p:cNvSpPr/>
          <p:nvPr/>
        </p:nvSpPr>
        <p:spPr>
          <a:xfrm>
            <a:off x="9734402" y="4362896"/>
            <a:ext cx="6687981" cy="0"/>
          </a:xfrm>
          <a:prstGeom prst="line">
            <a:avLst/>
          </a:prstGeom>
          <a:ln w="28575" cap="rnd">
            <a:solidFill>
              <a:srgbClr val="34373B"/>
            </a:solidFill>
            <a:prstDash val="solid"/>
            <a:headEnd type="none" w="sm" len="sm"/>
            <a:tailEnd type="none" w="sm" len="sm"/>
          </a:ln>
        </p:spPr>
        <p:txBody>
          <a:bodyPr/>
          <a:lstStyle/>
          <a:p>
            <a:endParaRPr lang="en-US"/>
          </a:p>
        </p:txBody>
      </p:sp>
      <p:sp>
        <p:nvSpPr>
          <p:cNvPr id="28" name="AutoShape 28"/>
          <p:cNvSpPr/>
          <p:nvPr/>
        </p:nvSpPr>
        <p:spPr>
          <a:xfrm>
            <a:off x="9770652" y="5716891"/>
            <a:ext cx="6687981" cy="0"/>
          </a:xfrm>
          <a:prstGeom prst="line">
            <a:avLst/>
          </a:prstGeom>
          <a:ln w="28575" cap="rnd">
            <a:solidFill>
              <a:srgbClr val="34373B"/>
            </a:solidFill>
            <a:prstDash val="solid"/>
            <a:headEnd type="none" w="sm" len="sm"/>
            <a:tailEnd type="none" w="sm" len="sm"/>
          </a:ln>
        </p:spPr>
        <p:txBody>
          <a:bodyPr/>
          <a:lstStyle/>
          <a:p>
            <a:endParaRPr lang="en-US"/>
          </a:p>
        </p:txBody>
      </p:sp>
      <p:sp>
        <p:nvSpPr>
          <p:cNvPr id="29" name="AutoShape 29"/>
          <p:cNvSpPr/>
          <p:nvPr/>
        </p:nvSpPr>
        <p:spPr>
          <a:xfrm rot="7344">
            <a:off x="9734394" y="6868161"/>
            <a:ext cx="6687996" cy="0"/>
          </a:xfrm>
          <a:prstGeom prst="line">
            <a:avLst/>
          </a:prstGeom>
          <a:ln w="28575" cap="rnd">
            <a:solidFill>
              <a:srgbClr val="34373B"/>
            </a:solidFill>
            <a:prstDash val="solid"/>
            <a:headEnd type="none" w="sm" len="sm"/>
            <a:tailEnd type="none" w="sm" len="sm"/>
          </a:ln>
        </p:spPr>
        <p:txBody>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383" y="-228601"/>
            <a:ext cx="18288000" cy="10515601"/>
            <a:chOff x="0" y="0"/>
            <a:chExt cx="24384000" cy="14020801"/>
          </a:xfrm>
        </p:grpSpPr>
        <p:pic>
          <p:nvPicPr>
            <p:cNvPr id="3" name="Picture 3"/>
            <p:cNvPicPr>
              <a:picLocks noChangeAspect="1"/>
            </p:cNvPicPr>
            <p:nvPr/>
          </p:nvPicPr>
          <p:blipFill>
            <a:blip r:embed="rId3">
              <a:alphaModFix amt="25000"/>
            </a:blip>
            <a:srcRect l="21414" t="16140" b="16140"/>
            <a:stretch>
              <a:fillRect/>
            </a:stretch>
          </p:blipFill>
          <p:spPr>
            <a:xfrm>
              <a:off x="0" y="0"/>
              <a:ext cx="24384000" cy="14020801"/>
            </a:xfrm>
            <a:prstGeom prst="rect">
              <a:avLst/>
            </a:prstGeom>
          </p:spPr>
        </p:pic>
      </p:grpSp>
      <p:grpSp>
        <p:nvGrpSpPr>
          <p:cNvPr id="4" name="Group 4"/>
          <p:cNvGrpSpPr/>
          <p:nvPr/>
        </p:nvGrpSpPr>
        <p:grpSpPr>
          <a:xfrm>
            <a:off x="-176571" y="-184952"/>
            <a:ext cx="18641954" cy="11174017"/>
            <a:chOff x="0" y="0"/>
            <a:chExt cx="3193001" cy="1913890"/>
          </a:xfrm>
        </p:grpSpPr>
        <p:sp>
          <p:nvSpPr>
            <p:cNvPr id="5" name="Freeform 5"/>
            <p:cNvSpPr/>
            <p:nvPr/>
          </p:nvSpPr>
          <p:spPr>
            <a:xfrm>
              <a:off x="0" y="0"/>
              <a:ext cx="3193001" cy="1913890"/>
            </a:xfrm>
            <a:custGeom>
              <a:avLst/>
              <a:gdLst/>
              <a:ahLst/>
              <a:cxnLst/>
              <a:rect l="l" t="t" r="r" b="b"/>
              <a:pathLst>
                <a:path w="3193001" h="1913890">
                  <a:moveTo>
                    <a:pt x="0" y="0"/>
                  </a:moveTo>
                  <a:lnTo>
                    <a:pt x="3193001" y="0"/>
                  </a:lnTo>
                  <a:lnTo>
                    <a:pt x="3193001" y="1913890"/>
                  </a:lnTo>
                  <a:lnTo>
                    <a:pt x="0" y="1913890"/>
                  </a:lnTo>
                  <a:close/>
                </a:path>
              </a:pathLst>
            </a:custGeom>
            <a:solidFill>
              <a:srgbClr val="BDBDB0">
                <a:alpha val="24706"/>
              </a:srgbClr>
            </a:solidFill>
          </p:spPr>
          <p:txBody>
            <a:bodyPr/>
            <a:lstStyle/>
            <a:p>
              <a:endParaRPr lang="en-US"/>
            </a:p>
          </p:txBody>
        </p:sp>
      </p:grpSp>
      <p:grpSp>
        <p:nvGrpSpPr>
          <p:cNvPr id="6" name="Group 6"/>
          <p:cNvGrpSpPr/>
          <p:nvPr/>
        </p:nvGrpSpPr>
        <p:grpSpPr>
          <a:xfrm>
            <a:off x="4092409" y="-6798752"/>
            <a:ext cx="10471605" cy="15244596"/>
            <a:chOff x="0" y="0"/>
            <a:chExt cx="3304540" cy="4810760"/>
          </a:xfrm>
        </p:grpSpPr>
        <p:sp>
          <p:nvSpPr>
            <p:cNvPr id="7" name="Freeform 7"/>
            <p:cNvSpPr/>
            <p:nvPr/>
          </p:nvSpPr>
          <p:spPr>
            <a:xfrm>
              <a:off x="127000" y="127000"/>
              <a:ext cx="3051810" cy="4493260"/>
            </a:xfrm>
            <a:custGeom>
              <a:avLst/>
              <a:gdLst/>
              <a:ahLst/>
              <a:cxnLst/>
              <a:rect l="l" t="t" r="r" b="b"/>
              <a:pathLst>
                <a:path w="3051810" h="4493260">
                  <a:moveTo>
                    <a:pt x="3051810" y="0"/>
                  </a:moveTo>
                  <a:lnTo>
                    <a:pt x="3051810" y="4493260"/>
                  </a:lnTo>
                  <a:lnTo>
                    <a:pt x="1526540" y="3862070"/>
                  </a:lnTo>
                  <a:lnTo>
                    <a:pt x="0" y="4493260"/>
                  </a:lnTo>
                  <a:lnTo>
                    <a:pt x="0" y="0"/>
                  </a:lnTo>
                  <a:lnTo>
                    <a:pt x="3051810" y="0"/>
                  </a:lnTo>
                  <a:close/>
                </a:path>
              </a:pathLst>
            </a:custGeom>
            <a:solidFill>
              <a:srgbClr val="12222E"/>
            </a:solidFill>
          </p:spPr>
          <p:txBody>
            <a:bodyPr/>
            <a:lstStyle/>
            <a:p>
              <a:endParaRPr lang="en-US"/>
            </a:p>
          </p:txBody>
        </p:sp>
        <p:sp>
          <p:nvSpPr>
            <p:cNvPr id="8" name="Freeform 8"/>
            <p:cNvSpPr/>
            <p:nvPr/>
          </p:nvSpPr>
          <p:spPr>
            <a:xfrm>
              <a:off x="0" y="0"/>
              <a:ext cx="3304540" cy="4810760"/>
            </a:xfrm>
            <a:custGeom>
              <a:avLst/>
              <a:gdLst/>
              <a:ahLst/>
              <a:cxnLst/>
              <a:rect l="l" t="t" r="r" b="b"/>
              <a:pathLst>
                <a:path w="3304540" h="4810760">
                  <a:moveTo>
                    <a:pt x="0" y="0"/>
                  </a:moveTo>
                  <a:lnTo>
                    <a:pt x="0" y="4810760"/>
                  </a:lnTo>
                  <a:lnTo>
                    <a:pt x="1652270" y="4127500"/>
                  </a:lnTo>
                  <a:lnTo>
                    <a:pt x="3304540" y="4810760"/>
                  </a:lnTo>
                  <a:lnTo>
                    <a:pt x="3304540" y="0"/>
                  </a:lnTo>
                  <a:lnTo>
                    <a:pt x="0" y="0"/>
                  </a:lnTo>
                  <a:close/>
                  <a:moveTo>
                    <a:pt x="3178810" y="687070"/>
                  </a:moveTo>
                  <a:lnTo>
                    <a:pt x="3178810" y="4620260"/>
                  </a:lnTo>
                  <a:lnTo>
                    <a:pt x="1653540" y="3989070"/>
                  </a:lnTo>
                  <a:lnTo>
                    <a:pt x="127000" y="4620260"/>
                  </a:lnTo>
                  <a:lnTo>
                    <a:pt x="127000" y="127000"/>
                  </a:lnTo>
                  <a:lnTo>
                    <a:pt x="3178810" y="127000"/>
                  </a:lnTo>
                  <a:lnTo>
                    <a:pt x="3178810" y="687070"/>
                  </a:lnTo>
                  <a:lnTo>
                    <a:pt x="3178810" y="687070"/>
                  </a:lnTo>
                  <a:close/>
                </a:path>
              </a:pathLst>
            </a:custGeom>
            <a:solidFill>
              <a:srgbClr val="12222E"/>
            </a:solidFill>
          </p:spPr>
          <p:txBody>
            <a:bodyPr/>
            <a:lstStyle/>
            <a:p>
              <a:endParaRPr lang="en-US"/>
            </a:p>
          </p:txBody>
        </p:sp>
      </p:grpSp>
      <p:pic>
        <p:nvPicPr>
          <p:cNvPr id="9" name="Picture 9"/>
          <p:cNvPicPr>
            <a:picLocks noChangeAspect="1"/>
          </p:cNvPicPr>
          <p:nvPr/>
        </p:nvPicPr>
        <p:blipFill>
          <a:blip r:embed="rId4"/>
          <a:srcRect/>
          <a:stretch>
            <a:fillRect/>
          </a:stretch>
        </p:blipFill>
        <p:spPr>
          <a:xfrm>
            <a:off x="6098819" y="8087114"/>
            <a:ext cx="6445128" cy="1507168"/>
          </a:xfrm>
          <a:prstGeom prst="rect">
            <a:avLst/>
          </a:prstGeom>
        </p:spPr>
      </p:pic>
      <p:sp>
        <p:nvSpPr>
          <p:cNvPr id="10" name="TextBox 10"/>
          <p:cNvSpPr txBox="1"/>
          <p:nvPr/>
        </p:nvSpPr>
        <p:spPr>
          <a:xfrm>
            <a:off x="4023655" y="1123950"/>
            <a:ext cx="10526961" cy="3139037"/>
          </a:xfrm>
          <a:prstGeom prst="rect">
            <a:avLst/>
          </a:prstGeom>
        </p:spPr>
        <p:txBody>
          <a:bodyPr lIns="0" tIns="0" rIns="0" bIns="0" rtlCol="0" anchor="t">
            <a:spAutoFit/>
          </a:bodyPr>
          <a:lstStyle/>
          <a:p>
            <a:pPr algn="ctr">
              <a:lnSpc>
                <a:spcPts val="6073"/>
              </a:lnSpc>
            </a:pPr>
            <a:r>
              <a:rPr lang="en-US" sz="5896">
                <a:solidFill>
                  <a:srgbClr val="FFFFFF"/>
                </a:solidFill>
                <a:latin typeface="Montserrat"/>
              </a:rPr>
              <a:t>What are the</a:t>
            </a:r>
          </a:p>
          <a:p>
            <a:pPr algn="ctr">
              <a:lnSpc>
                <a:spcPts val="6073"/>
              </a:lnSpc>
            </a:pPr>
            <a:r>
              <a:rPr lang="en-US" sz="5896">
                <a:solidFill>
                  <a:srgbClr val="FFFFFF"/>
                </a:solidFill>
                <a:latin typeface="Montserrat"/>
              </a:rPr>
              <a:t> basic differences</a:t>
            </a:r>
          </a:p>
          <a:p>
            <a:pPr algn="ctr">
              <a:lnSpc>
                <a:spcPts val="6073"/>
              </a:lnSpc>
            </a:pPr>
            <a:r>
              <a:rPr lang="en-US" sz="5896">
                <a:solidFill>
                  <a:srgbClr val="FFFFFF"/>
                </a:solidFill>
                <a:latin typeface="Lora"/>
              </a:rPr>
              <a:t> between a </a:t>
            </a:r>
            <a:r>
              <a:rPr lang="en-US" sz="5896">
                <a:solidFill>
                  <a:srgbClr val="FFFFFF"/>
                </a:solidFill>
                <a:latin typeface="Lora Italics"/>
              </a:rPr>
              <a:t>trademark</a:t>
            </a:r>
          </a:p>
          <a:p>
            <a:pPr algn="ctr">
              <a:lnSpc>
                <a:spcPts val="6073"/>
              </a:lnSpc>
            </a:pPr>
            <a:r>
              <a:rPr lang="en-US" sz="5896">
                <a:solidFill>
                  <a:srgbClr val="FFFFFF"/>
                </a:solidFill>
                <a:latin typeface="Lora"/>
              </a:rPr>
              <a:t> and a </a:t>
            </a:r>
            <a:r>
              <a:rPr lang="en-US" sz="5896">
                <a:solidFill>
                  <a:srgbClr val="FFFFFF"/>
                </a:solidFill>
                <a:latin typeface="Lora Italics"/>
              </a:rPr>
              <a:t>copyright</a:t>
            </a:r>
            <a:r>
              <a:rPr lang="en-US" sz="5896">
                <a:solidFill>
                  <a:srgbClr val="FFFFFF"/>
                </a:solidFill>
                <a:latin typeface="Lora"/>
              </a:rPr>
              <a: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blip>
          <a:srcRect t="7825" b="7825"/>
          <a:stretch>
            <a:fillRect/>
          </a:stretch>
        </p:blipFill>
        <p:spPr>
          <a:xfrm>
            <a:off x="0" y="0"/>
            <a:ext cx="18288000" cy="10287000"/>
          </a:xfrm>
          <a:prstGeom prst="rect">
            <a:avLst/>
          </a:prstGeom>
        </p:spPr>
      </p:pic>
      <p:grpSp>
        <p:nvGrpSpPr>
          <p:cNvPr id="3" name="Group 3"/>
          <p:cNvGrpSpPr/>
          <p:nvPr/>
        </p:nvGrpSpPr>
        <p:grpSpPr>
          <a:xfrm>
            <a:off x="0" y="790039"/>
            <a:ext cx="18664503" cy="11174017"/>
            <a:chOff x="0" y="0"/>
            <a:chExt cx="3196863" cy="1913890"/>
          </a:xfrm>
        </p:grpSpPr>
        <p:sp>
          <p:nvSpPr>
            <p:cNvPr id="4" name="Freeform 4"/>
            <p:cNvSpPr/>
            <p:nvPr/>
          </p:nvSpPr>
          <p:spPr>
            <a:xfrm>
              <a:off x="0" y="0"/>
              <a:ext cx="3196863" cy="1913890"/>
            </a:xfrm>
            <a:custGeom>
              <a:avLst/>
              <a:gdLst/>
              <a:ahLst/>
              <a:cxnLst/>
              <a:rect l="l" t="t" r="r" b="b"/>
              <a:pathLst>
                <a:path w="3196863" h="1913890">
                  <a:moveTo>
                    <a:pt x="0" y="0"/>
                  </a:moveTo>
                  <a:lnTo>
                    <a:pt x="3196863" y="0"/>
                  </a:lnTo>
                  <a:lnTo>
                    <a:pt x="3196863" y="1913890"/>
                  </a:lnTo>
                  <a:lnTo>
                    <a:pt x="0" y="1913890"/>
                  </a:lnTo>
                  <a:close/>
                </a:path>
              </a:pathLst>
            </a:custGeom>
            <a:solidFill>
              <a:srgbClr val="BDBDB0">
                <a:alpha val="24706"/>
              </a:srgbClr>
            </a:solidFill>
          </p:spPr>
          <p:txBody>
            <a:bodyPr/>
            <a:lstStyle/>
            <a:p>
              <a:endParaRPr lang="en-US"/>
            </a:p>
          </p:txBody>
        </p:sp>
      </p:grpSp>
      <p:grpSp>
        <p:nvGrpSpPr>
          <p:cNvPr id="5" name="Group 5"/>
          <p:cNvGrpSpPr/>
          <p:nvPr/>
        </p:nvGrpSpPr>
        <p:grpSpPr>
          <a:xfrm>
            <a:off x="1028700" y="2330590"/>
            <a:ext cx="16230600" cy="7457764"/>
            <a:chOff x="0" y="0"/>
            <a:chExt cx="18664299" cy="8576020"/>
          </a:xfrm>
        </p:grpSpPr>
        <p:sp>
          <p:nvSpPr>
            <p:cNvPr id="6" name="Freeform 6"/>
            <p:cNvSpPr/>
            <p:nvPr/>
          </p:nvSpPr>
          <p:spPr>
            <a:xfrm>
              <a:off x="0" y="0"/>
              <a:ext cx="18664300" cy="8576020"/>
            </a:xfrm>
            <a:custGeom>
              <a:avLst/>
              <a:gdLst/>
              <a:ahLst/>
              <a:cxnLst/>
              <a:rect l="l" t="t" r="r" b="b"/>
              <a:pathLst>
                <a:path w="18664300" h="8576020">
                  <a:moveTo>
                    <a:pt x="18664300" y="279400"/>
                  </a:moveTo>
                  <a:lnTo>
                    <a:pt x="18664300" y="0"/>
                  </a:lnTo>
                  <a:lnTo>
                    <a:pt x="0" y="0"/>
                  </a:lnTo>
                  <a:lnTo>
                    <a:pt x="0" y="8576020"/>
                  </a:lnTo>
                  <a:lnTo>
                    <a:pt x="18664300" y="8576020"/>
                  </a:lnTo>
                  <a:lnTo>
                    <a:pt x="18664300" y="279400"/>
                  </a:lnTo>
                  <a:close/>
                  <a:moveTo>
                    <a:pt x="18585559" y="279400"/>
                  </a:moveTo>
                  <a:lnTo>
                    <a:pt x="18585559" y="8497280"/>
                  </a:lnTo>
                  <a:lnTo>
                    <a:pt x="78740" y="8497280"/>
                  </a:lnTo>
                  <a:lnTo>
                    <a:pt x="78740" y="78740"/>
                  </a:lnTo>
                  <a:lnTo>
                    <a:pt x="18585559" y="78740"/>
                  </a:lnTo>
                  <a:lnTo>
                    <a:pt x="18585559" y="279400"/>
                  </a:lnTo>
                  <a:close/>
                </a:path>
              </a:pathLst>
            </a:custGeom>
            <a:solidFill>
              <a:srgbClr val="34373B"/>
            </a:solidFill>
          </p:spPr>
          <p:txBody>
            <a:bodyPr/>
            <a:lstStyle/>
            <a:p>
              <a:endParaRPr lang="en-US"/>
            </a:p>
          </p:txBody>
        </p:sp>
      </p:grpSp>
      <p:sp>
        <p:nvSpPr>
          <p:cNvPr id="7" name="AutoShape 7"/>
          <p:cNvSpPr/>
          <p:nvPr/>
        </p:nvSpPr>
        <p:spPr>
          <a:xfrm rot="-5400000">
            <a:off x="5709506" y="6029040"/>
            <a:ext cx="6868987" cy="0"/>
          </a:xfrm>
          <a:prstGeom prst="line">
            <a:avLst/>
          </a:prstGeom>
          <a:ln w="66675" cap="rnd">
            <a:solidFill>
              <a:srgbClr val="34373B"/>
            </a:solidFill>
            <a:prstDash val="sysDash"/>
            <a:headEnd type="none" w="sm" len="sm"/>
            <a:tailEnd type="none" w="sm" len="sm"/>
          </a:ln>
        </p:spPr>
        <p:txBody>
          <a:bodyPr/>
          <a:lstStyle/>
          <a:p>
            <a:endParaRPr lang="en-US"/>
          </a:p>
        </p:txBody>
      </p:sp>
      <p:sp>
        <p:nvSpPr>
          <p:cNvPr id="8" name="AutoShape 8"/>
          <p:cNvSpPr/>
          <p:nvPr/>
        </p:nvSpPr>
        <p:spPr>
          <a:xfrm>
            <a:off x="1805210" y="5687083"/>
            <a:ext cx="6744342" cy="0"/>
          </a:xfrm>
          <a:prstGeom prst="line">
            <a:avLst/>
          </a:prstGeom>
          <a:ln w="28575" cap="rnd">
            <a:solidFill>
              <a:srgbClr val="34373B"/>
            </a:solidFill>
            <a:prstDash val="solid"/>
            <a:headEnd type="none" w="sm" len="sm"/>
            <a:tailEnd type="none" w="sm" len="sm"/>
          </a:ln>
        </p:spPr>
        <p:txBody>
          <a:bodyPr/>
          <a:lstStyle/>
          <a:p>
            <a:endParaRPr lang="en-US"/>
          </a:p>
        </p:txBody>
      </p:sp>
      <p:sp>
        <p:nvSpPr>
          <p:cNvPr id="9" name="AutoShape 9"/>
          <p:cNvSpPr/>
          <p:nvPr/>
        </p:nvSpPr>
        <p:spPr>
          <a:xfrm>
            <a:off x="9734402" y="6882090"/>
            <a:ext cx="6688505" cy="0"/>
          </a:xfrm>
          <a:prstGeom prst="line">
            <a:avLst/>
          </a:prstGeom>
          <a:ln w="28575" cap="rnd">
            <a:solidFill>
              <a:srgbClr val="34373B"/>
            </a:solidFill>
            <a:prstDash val="solid"/>
            <a:headEnd type="none" w="sm" len="sm"/>
            <a:tailEnd type="none" w="sm" len="sm"/>
          </a:ln>
        </p:spPr>
        <p:txBody>
          <a:bodyPr/>
          <a:lstStyle/>
          <a:p>
            <a:endParaRPr lang="en-US"/>
          </a:p>
        </p:txBody>
      </p:sp>
      <p:grpSp>
        <p:nvGrpSpPr>
          <p:cNvPr id="10" name="Group 10"/>
          <p:cNvGrpSpPr/>
          <p:nvPr/>
        </p:nvGrpSpPr>
        <p:grpSpPr>
          <a:xfrm>
            <a:off x="4191914" y="529498"/>
            <a:ext cx="4604975" cy="1333772"/>
            <a:chOff x="0" y="0"/>
            <a:chExt cx="12452817" cy="3606800"/>
          </a:xfrm>
        </p:grpSpPr>
        <p:sp>
          <p:nvSpPr>
            <p:cNvPr id="11" name="Freeform 11"/>
            <p:cNvSpPr/>
            <p:nvPr/>
          </p:nvSpPr>
          <p:spPr>
            <a:xfrm>
              <a:off x="0" y="0"/>
              <a:ext cx="12452817" cy="3606800"/>
            </a:xfrm>
            <a:custGeom>
              <a:avLst/>
              <a:gdLst/>
              <a:ahLst/>
              <a:cxnLst/>
              <a:rect l="l" t="t" r="r" b="b"/>
              <a:pathLst>
                <a:path w="12452817" h="3606800">
                  <a:moveTo>
                    <a:pt x="12452817" y="0"/>
                  </a:moveTo>
                  <a:lnTo>
                    <a:pt x="1041400" y="0"/>
                  </a:lnTo>
                  <a:lnTo>
                    <a:pt x="0" y="1803400"/>
                  </a:lnTo>
                  <a:lnTo>
                    <a:pt x="1041400" y="3606800"/>
                  </a:lnTo>
                  <a:lnTo>
                    <a:pt x="12452817" y="3606800"/>
                  </a:lnTo>
                  <a:lnTo>
                    <a:pt x="11411417" y="1803400"/>
                  </a:lnTo>
                  <a:close/>
                </a:path>
              </a:pathLst>
            </a:custGeom>
            <a:solidFill>
              <a:srgbClr val="0A1A30"/>
            </a:solidFill>
          </p:spPr>
          <p:txBody>
            <a:bodyPr/>
            <a:lstStyle/>
            <a:p>
              <a:endParaRPr lang="en-US"/>
            </a:p>
          </p:txBody>
        </p:sp>
      </p:grpSp>
      <p:grpSp>
        <p:nvGrpSpPr>
          <p:cNvPr id="12" name="Group 12"/>
          <p:cNvGrpSpPr/>
          <p:nvPr/>
        </p:nvGrpSpPr>
        <p:grpSpPr>
          <a:xfrm rot="-10800000">
            <a:off x="9529477" y="529498"/>
            <a:ext cx="4450769" cy="1333772"/>
            <a:chOff x="0" y="0"/>
            <a:chExt cx="12035812" cy="3606800"/>
          </a:xfrm>
        </p:grpSpPr>
        <p:sp>
          <p:nvSpPr>
            <p:cNvPr id="13" name="Freeform 13"/>
            <p:cNvSpPr/>
            <p:nvPr/>
          </p:nvSpPr>
          <p:spPr>
            <a:xfrm>
              <a:off x="0" y="0"/>
              <a:ext cx="12035813" cy="3606800"/>
            </a:xfrm>
            <a:custGeom>
              <a:avLst/>
              <a:gdLst/>
              <a:ahLst/>
              <a:cxnLst/>
              <a:rect l="l" t="t" r="r" b="b"/>
              <a:pathLst>
                <a:path w="12035813" h="3606800">
                  <a:moveTo>
                    <a:pt x="12035813" y="0"/>
                  </a:moveTo>
                  <a:lnTo>
                    <a:pt x="1041400" y="0"/>
                  </a:lnTo>
                  <a:lnTo>
                    <a:pt x="0" y="1803400"/>
                  </a:lnTo>
                  <a:lnTo>
                    <a:pt x="1041400" y="3606800"/>
                  </a:lnTo>
                  <a:lnTo>
                    <a:pt x="12035813" y="3606800"/>
                  </a:lnTo>
                  <a:lnTo>
                    <a:pt x="10994413" y="1803400"/>
                  </a:lnTo>
                  <a:close/>
                </a:path>
              </a:pathLst>
            </a:custGeom>
            <a:solidFill>
              <a:srgbClr val="0A1A30"/>
            </a:solidFill>
          </p:spPr>
          <p:txBody>
            <a:bodyPr/>
            <a:lstStyle/>
            <a:p>
              <a:endParaRPr lang="en-US"/>
            </a:p>
          </p:txBody>
        </p:sp>
      </p:grpSp>
      <p:sp>
        <p:nvSpPr>
          <p:cNvPr id="14" name="AutoShape 14"/>
          <p:cNvSpPr/>
          <p:nvPr/>
        </p:nvSpPr>
        <p:spPr>
          <a:xfrm>
            <a:off x="9734402" y="4613396"/>
            <a:ext cx="6688505" cy="0"/>
          </a:xfrm>
          <a:prstGeom prst="line">
            <a:avLst/>
          </a:prstGeom>
          <a:ln w="28575" cap="rnd">
            <a:solidFill>
              <a:srgbClr val="34373B"/>
            </a:solidFill>
            <a:prstDash val="solid"/>
            <a:headEnd type="none" w="sm" len="sm"/>
            <a:tailEnd type="none" w="sm" len="sm"/>
          </a:ln>
        </p:spPr>
        <p:txBody>
          <a:bodyPr/>
          <a:lstStyle/>
          <a:p>
            <a:endParaRPr lang="en-US"/>
          </a:p>
        </p:txBody>
      </p:sp>
      <p:sp>
        <p:nvSpPr>
          <p:cNvPr id="15" name="AutoShape 15"/>
          <p:cNvSpPr/>
          <p:nvPr/>
        </p:nvSpPr>
        <p:spPr>
          <a:xfrm>
            <a:off x="1805210" y="4587287"/>
            <a:ext cx="6744342" cy="0"/>
          </a:xfrm>
          <a:prstGeom prst="line">
            <a:avLst/>
          </a:prstGeom>
          <a:ln w="28575" cap="rnd">
            <a:solidFill>
              <a:srgbClr val="34373B"/>
            </a:solidFill>
            <a:prstDash val="solid"/>
            <a:headEnd type="none" w="sm" len="sm"/>
            <a:tailEnd type="none" w="sm" len="sm"/>
          </a:ln>
        </p:spPr>
        <p:txBody>
          <a:bodyPr/>
          <a:lstStyle/>
          <a:p>
            <a:endParaRPr lang="en-US"/>
          </a:p>
        </p:txBody>
      </p:sp>
      <p:sp>
        <p:nvSpPr>
          <p:cNvPr id="16" name="AutoShape 16"/>
          <p:cNvSpPr/>
          <p:nvPr/>
        </p:nvSpPr>
        <p:spPr>
          <a:xfrm>
            <a:off x="9806901" y="5660974"/>
            <a:ext cx="6616006" cy="0"/>
          </a:xfrm>
          <a:prstGeom prst="line">
            <a:avLst/>
          </a:prstGeom>
          <a:ln w="28575" cap="rnd">
            <a:solidFill>
              <a:srgbClr val="34373B"/>
            </a:solidFill>
            <a:prstDash val="solid"/>
            <a:headEnd type="none" w="sm" len="sm"/>
            <a:tailEnd type="none" w="sm" len="sm"/>
          </a:ln>
        </p:spPr>
        <p:txBody>
          <a:bodyPr/>
          <a:lstStyle/>
          <a:p>
            <a:endParaRPr lang="en-US"/>
          </a:p>
        </p:txBody>
      </p:sp>
      <p:sp>
        <p:nvSpPr>
          <p:cNvPr id="17" name="AutoShape 17"/>
          <p:cNvSpPr/>
          <p:nvPr/>
        </p:nvSpPr>
        <p:spPr>
          <a:xfrm>
            <a:off x="1805210" y="6855980"/>
            <a:ext cx="6744342" cy="0"/>
          </a:xfrm>
          <a:prstGeom prst="line">
            <a:avLst/>
          </a:prstGeom>
          <a:ln w="28575" cap="rnd">
            <a:solidFill>
              <a:srgbClr val="34373B"/>
            </a:solidFill>
            <a:prstDash val="solid"/>
            <a:headEnd type="none" w="sm" len="sm"/>
            <a:tailEnd type="none" w="sm" len="sm"/>
          </a:ln>
        </p:spPr>
        <p:txBody>
          <a:bodyPr/>
          <a:lstStyle/>
          <a:p>
            <a:endParaRPr lang="en-US"/>
          </a:p>
        </p:txBody>
      </p:sp>
      <p:pic>
        <p:nvPicPr>
          <p:cNvPr id="18" name="Picture 18"/>
          <p:cNvPicPr>
            <a:picLocks noChangeAspect="1"/>
          </p:cNvPicPr>
          <p:nvPr/>
        </p:nvPicPr>
        <p:blipFill>
          <a:blip r:embed="rId4">
            <a:alphaModFix amt="71000"/>
          </a:blip>
          <a:srcRect/>
          <a:stretch>
            <a:fillRect/>
          </a:stretch>
        </p:blipFill>
        <p:spPr>
          <a:xfrm>
            <a:off x="10667521" y="8351548"/>
            <a:ext cx="4894766" cy="1144622"/>
          </a:xfrm>
          <a:prstGeom prst="rect">
            <a:avLst/>
          </a:prstGeom>
        </p:spPr>
      </p:pic>
      <p:sp>
        <p:nvSpPr>
          <p:cNvPr id="19" name="TextBox 19"/>
          <p:cNvSpPr txBox="1"/>
          <p:nvPr/>
        </p:nvSpPr>
        <p:spPr>
          <a:xfrm>
            <a:off x="4191914" y="891447"/>
            <a:ext cx="4604975" cy="686074"/>
          </a:xfrm>
          <a:prstGeom prst="rect">
            <a:avLst/>
          </a:prstGeom>
        </p:spPr>
        <p:txBody>
          <a:bodyPr lIns="0" tIns="0" rIns="0" bIns="0" rtlCol="0" anchor="t">
            <a:spAutoFit/>
          </a:bodyPr>
          <a:lstStyle/>
          <a:p>
            <a:pPr algn="ctr">
              <a:lnSpc>
                <a:spcPts val="5226"/>
              </a:lnSpc>
            </a:pPr>
            <a:r>
              <a:rPr lang="en-US" sz="5073" dirty="0">
                <a:solidFill>
                  <a:srgbClr val="FFFFFF"/>
                </a:solidFill>
                <a:latin typeface="Lora"/>
              </a:rPr>
              <a:t>Trademark</a:t>
            </a:r>
          </a:p>
        </p:txBody>
      </p:sp>
      <p:sp>
        <p:nvSpPr>
          <p:cNvPr id="20" name="TextBox 20"/>
          <p:cNvSpPr txBox="1"/>
          <p:nvPr/>
        </p:nvSpPr>
        <p:spPr>
          <a:xfrm>
            <a:off x="9806901" y="5894683"/>
            <a:ext cx="6616006" cy="806627"/>
          </a:xfrm>
          <a:prstGeom prst="rect">
            <a:avLst/>
          </a:prstGeom>
        </p:spPr>
        <p:txBody>
          <a:bodyPr lIns="0" tIns="0" rIns="0" bIns="0" rtlCol="0" anchor="t">
            <a:spAutoFit/>
          </a:bodyPr>
          <a:lstStyle/>
          <a:p>
            <a:pPr algn="ctr">
              <a:lnSpc>
                <a:spcPts val="3207"/>
              </a:lnSpc>
            </a:pPr>
            <a:r>
              <a:rPr lang="en-US" sz="2467">
                <a:solidFill>
                  <a:srgbClr val="12222B"/>
                </a:solidFill>
                <a:latin typeface="Poppins Light Bold"/>
              </a:rPr>
              <a:t>no registration process necessary,</a:t>
            </a:r>
          </a:p>
          <a:p>
            <a:pPr algn="ctr">
              <a:lnSpc>
                <a:spcPts val="3207"/>
              </a:lnSpc>
            </a:pPr>
            <a:r>
              <a:rPr lang="en-US" sz="2467">
                <a:solidFill>
                  <a:srgbClr val="12222B"/>
                </a:solidFill>
                <a:latin typeface="Poppins Light Bold"/>
              </a:rPr>
              <a:t> but useful</a:t>
            </a:r>
          </a:p>
        </p:txBody>
      </p:sp>
      <p:sp>
        <p:nvSpPr>
          <p:cNvPr id="21" name="TextBox 21"/>
          <p:cNvSpPr txBox="1"/>
          <p:nvPr/>
        </p:nvSpPr>
        <p:spPr>
          <a:xfrm>
            <a:off x="9734402" y="7243774"/>
            <a:ext cx="6688505" cy="806627"/>
          </a:xfrm>
          <a:prstGeom prst="rect">
            <a:avLst/>
          </a:prstGeom>
        </p:spPr>
        <p:txBody>
          <a:bodyPr lIns="0" tIns="0" rIns="0" bIns="0" rtlCol="0" anchor="t">
            <a:spAutoFit/>
          </a:bodyPr>
          <a:lstStyle/>
          <a:p>
            <a:pPr algn="ctr">
              <a:lnSpc>
                <a:spcPts val="3207"/>
              </a:lnSpc>
            </a:pPr>
            <a:r>
              <a:rPr lang="en-US" sz="2467">
                <a:solidFill>
                  <a:srgbClr val="12222B"/>
                </a:solidFill>
                <a:latin typeface="Poppins Light Bold"/>
              </a:rPr>
              <a:t>in general author's lifespan plus 70 years with no renewal needed</a:t>
            </a:r>
          </a:p>
        </p:txBody>
      </p:sp>
      <p:sp>
        <p:nvSpPr>
          <p:cNvPr id="22" name="TextBox 22"/>
          <p:cNvSpPr txBox="1"/>
          <p:nvPr/>
        </p:nvSpPr>
        <p:spPr>
          <a:xfrm>
            <a:off x="9452374" y="891447"/>
            <a:ext cx="4604975" cy="686074"/>
          </a:xfrm>
          <a:prstGeom prst="rect">
            <a:avLst/>
          </a:prstGeom>
        </p:spPr>
        <p:txBody>
          <a:bodyPr lIns="0" tIns="0" rIns="0" bIns="0" rtlCol="0" anchor="t">
            <a:spAutoFit/>
          </a:bodyPr>
          <a:lstStyle/>
          <a:p>
            <a:pPr algn="ctr">
              <a:lnSpc>
                <a:spcPts val="5226"/>
              </a:lnSpc>
            </a:pPr>
            <a:r>
              <a:rPr lang="en-US" sz="5073" dirty="0">
                <a:solidFill>
                  <a:srgbClr val="FFFFFF"/>
                </a:solidFill>
                <a:latin typeface="Lora"/>
              </a:rPr>
              <a:t>Copyright</a:t>
            </a:r>
          </a:p>
        </p:txBody>
      </p:sp>
      <p:sp>
        <p:nvSpPr>
          <p:cNvPr id="23" name="TextBox 23"/>
          <p:cNvSpPr txBox="1"/>
          <p:nvPr/>
        </p:nvSpPr>
        <p:spPr>
          <a:xfrm>
            <a:off x="6923166" y="889297"/>
            <a:ext cx="4604975" cy="686074"/>
          </a:xfrm>
          <a:prstGeom prst="rect">
            <a:avLst/>
          </a:prstGeom>
        </p:spPr>
        <p:txBody>
          <a:bodyPr lIns="0" tIns="0" rIns="0" bIns="0" rtlCol="0" anchor="t">
            <a:spAutoFit/>
          </a:bodyPr>
          <a:lstStyle/>
          <a:p>
            <a:pPr algn="ctr">
              <a:lnSpc>
                <a:spcPts val="5226"/>
              </a:lnSpc>
            </a:pPr>
            <a:r>
              <a:rPr lang="en-US" sz="5073">
                <a:solidFill>
                  <a:srgbClr val="1E4465"/>
                </a:solidFill>
                <a:latin typeface="Tropika Script"/>
              </a:rPr>
              <a:t>vs </a:t>
            </a:r>
          </a:p>
        </p:txBody>
      </p:sp>
      <p:sp>
        <p:nvSpPr>
          <p:cNvPr id="24" name="TextBox 24"/>
          <p:cNvSpPr txBox="1"/>
          <p:nvPr/>
        </p:nvSpPr>
        <p:spPr>
          <a:xfrm>
            <a:off x="1805210" y="3382498"/>
            <a:ext cx="6744342" cy="806627"/>
          </a:xfrm>
          <a:prstGeom prst="rect">
            <a:avLst/>
          </a:prstGeom>
        </p:spPr>
        <p:txBody>
          <a:bodyPr lIns="0" tIns="0" rIns="0" bIns="0" rtlCol="0" anchor="t">
            <a:spAutoFit/>
          </a:bodyPr>
          <a:lstStyle/>
          <a:p>
            <a:pPr algn="ctr">
              <a:lnSpc>
                <a:spcPts val="3207"/>
              </a:lnSpc>
            </a:pPr>
            <a:r>
              <a:rPr lang="en-US" sz="2467" dirty="0">
                <a:solidFill>
                  <a:srgbClr val="12222B"/>
                </a:solidFill>
                <a:latin typeface="Poppins Light Bold"/>
              </a:rPr>
              <a:t>protects words, symbols, designs, or names that identify a company </a:t>
            </a:r>
          </a:p>
        </p:txBody>
      </p:sp>
      <p:sp>
        <p:nvSpPr>
          <p:cNvPr id="25" name="TextBox 25"/>
          <p:cNvSpPr txBox="1"/>
          <p:nvPr/>
        </p:nvSpPr>
        <p:spPr>
          <a:xfrm>
            <a:off x="9806901" y="3382498"/>
            <a:ext cx="6616006" cy="820738"/>
          </a:xfrm>
          <a:prstGeom prst="rect">
            <a:avLst/>
          </a:prstGeom>
        </p:spPr>
        <p:txBody>
          <a:bodyPr lIns="0" tIns="0" rIns="0" bIns="0" rtlCol="0" anchor="t">
            <a:spAutoFit/>
          </a:bodyPr>
          <a:lstStyle/>
          <a:p>
            <a:pPr algn="ctr">
              <a:lnSpc>
                <a:spcPts val="3207"/>
              </a:lnSpc>
            </a:pPr>
            <a:r>
              <a:rPr lang="en-US" sz="2467" dirty="0">
                <a:solidFill>
                  <a:srgbClr val="12222B"/>
                </a:solidFill>
                <a:latin typeface="Poppins Light Bold"/>
              </a:rPr>
              <a:t>protects original works such as art, poetry, novels, movies, &amp; songs </a:t>
            </a:r>
          </a:p>
        </p:txBody>
      </p:sp>
      <p:sp>
        <p:nvSpPr>
          <p:cNvPr id="26" name="TextBox 26"/>
          <p:cNvSpPr txBox="1"/>
          <p:nvPr/>
        </p:nvSpPr>
        <p:spPr>
          <a:xfrm>
            <a:off x="1805210" y="4966564"/>
            <a:ext cx="6744342" cy="410369"/>
          </a:xfrm>
          <a:prstGeom prst="rect">
            <a:avLst/>
          </a:prstGeom>
        </p:spPr>
        <p:txBody>
          <a:bodyPr lIns="0" tIns="0" rIns="0" bIns="0" rtlCol="0" anchor="t">
            <a:spAutoFit/>
          </a:bodyPr>
          <a:lstStyle/>
          <a:p>
            <a:pPr algn="ctr">
              <a:lnSpc>
                <a:spcPts val="3207"/>
              </a:lnSpc>
            </a:pPr>
            <a:r>
              <a:rPr lang="en-US" sz="2467" dirty="0">
                <a:solidFill>
                  <a:srgbClr val="12222B"/>
                </a:solidFill>
                <a:latin typeface="Poppins Light Bold"/>
              </a:rPr>
              <a:t>must be unique from other trademarks </a:t>
            </a:r>
          </a:p>
        </p:txBody>
      </p:sp>
      <p:sp>
        <p:nvSpPr>
          <p:cNvPr id="27" name="TextBox 27"/>
          <p:cNvSpPr txBox="1"/>
          <p:nvPr/>
        </p:nvSpPr>
        <p:spPr>
          <a:xfrm>
            <a:off x="9806901" y="4966564"/>
            <a:ext cx="6616006" cy="401936"/>
          </a:xfrm>
          <a:prstGeom prst="rect">
            <a:avLst/>
          </a:prstGeom>
        </p:spPr>
        <p:txBody>
          <a:bodyPr lIns="0" tIns="0" rIns="0" bIns="0" rtlCol="0" anchor="t">
            <a:spAutoFit/>
          </a:bodyPr>
          <a:lstStyle/>
          <a:p>
            <a:pPr algn="ctr">
              <a:lnSpc>
                <a:spcPts val="3207"/>
              </a:lnSpc>
            </a:pPr>
            <a:r>
              <a:rPr lang="en-US" sz="2467">
                <a:solidFill>
                  <a:srgbClr val="12222B"/>
                </a:solidFill>
                <a:latin typeface="Poppins Light Bold"/>
              </a:rPr>
              <a:t>must be an original creative work </a:t>
            </a:r>
          </a:p>
        </p:txBody>
      </p:sp>
      <p:sp>
        <p:nvSpPr>
          <p:cNvPr id="28" name="TextBox 28"/>
          <p:cNvSpPr txBox="1"/>
          <p:nvPr/>
        </p:nvSpPr>
        <p:spPr>
          <a:xfrm>
            <a:off x="1973254" y="6097029"/>
            <a:ext cx="6576298" cy="410369"/>
          </a:xfrm>
          <a:prstGeom prst="rect">
            <a:avLst/>
          </a:prstGeom>
        </p:spPr>
        <p:txBody>
          <a:bodyPr lIns="0" tIns="0" rIns="0" bIns="0" rtlCol="0" anchor="t">
            <a:spAutoFit/>
          </a:bodyPr>
          <a:lstStyle/>
          <a:p>
            <a:pPr algn="ctr">
              <a:lnSpc>
                <a:spcPts val="3207"/>
              </a:lnSpc>
            </a:pPr>
            <a:r>
              <a:rPr lang="en-US" sz="2467" dirty="0">
                <a:solidFill>
                  <a:srgbClr val="12222B"/>
                </a:solidFill>
                <a:latin typeface="Poppins Light Bold"/>
              </a:rPr>
              <a:t>identifies the source of goods or services</a:t>
            </a:r>
          </a:p>
        </p:txBody>
      </p:sp>
      <p:sp>
        <p:nvSpPr>
          <p:cNvPr id="29" name="TextBox 29"/>
          <p:cNvSpPr txBox="1"/>
          <p:nvPr/>
        </p:nvSpPr>
        <p:spPr>
          <a:xfrm>
            <a:off x="1973254" y="7446119"/>
            <a:ext cx="6576298" cy="820738"/>
          </a:xfrm>
          <a:prstGeom prst="rect">
            <a:avLst/>
          </a:prstGeom>
        </p:spPr>
        <p:txBody>
          <a:bodyPr lIns="0" tIns="0" rIns="0" bIns="0" rtlCol="0" anchor="t">
            <a:spAutoFit/>
          </a:bodyPr>
          <a:lstStyle/>
          <a:p>
            <a:pPr algn="ctr">
              <a:lnSpc>
                <a:spcPts val="3207"/>
              </a:lnSpc>
            </a:pPr>
            <a:r>
              <a:rPr lang="en-US" sz="2467" dirty="0">
                <a:solidFill>
                  <a:srgbClr val="12222B"/>
                </a:solidFill>
                <a:latin typeface="Poppins Light Bold"/>
              </a:rPr>
              <a:t>potentially unlimited term of protection so long as mark remains in use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05409"/>
            <a:ext cx="18288000" cy="11174017"/>
            <a:chOff x="0" y="0"/>
            <a:chExt cx="3132376" cy="1913890"/>
          </a:xfrm>
        </p:grpSpPr>
        <p:sp>
          <p:nvSpPr>
            <p:cNvPr id="3" name="Freeform 3"/>
            <p:cNvSpPr/>
            <p:nvPr/>
          </p:nvSpPr>
          <p:spPr>
            <a:xfrm>
              <a:off x="0" y="0"/>
              <a:ext cx="3132376" cy="1913890"/>
            </a:xfrm>
            <a:custGeom>
              <a:avLst/>
              <a:gdLst/>
              <a:ahLst/>
              <a:cxnLst/>
              <a:rect l="l" t="t" r="r" b="b"/>
              <a:pathLst>
                <a:path w="3132376" h="1913890">
                  <a:moveTo>
                    <a:pt x="0" y="0"/>
                  </a:moveTo>
                  <a:lnTo>
                    <a:pt x="3132376" y="0"/>
                  </a:lnTo>
                  <a:lnTo>
                    <a:pt x="3132376" y="1913890"/>
                  </a:lnTo>
                  <a:lnTo>
                    <a:pt x="0" y="1913890"/>
                  </a:lnTo>
                  <a:close/>
                </a:path>
              </a:pathLst>
            </a:custGeom>
            <a:solidFill>
              <a:srgbClr val="BDBDB0">
                <a:alpha val="47843"/>
              </a:srgbClr>
            </a:solidFill>
          </p:spPr>
          <p:txBody>
            <a:bodyPr/>
            <a:lstStyle/>
            <a:p>
              <a:endParaRPr lang="en-US"/>
            </a:p>
          </p:txBody>
        </p:sp>
      </p:grpSp>
      <p:grpSp>
        <p:nvGrpSpPr>
          <p:cNvPr id="4" name="Group 4"/>
          <p:cNvGrpSpPr/>
          <p:nvPr/>
        </p:nvGrpSpPr>
        <p:grpSpPr>
          <a:xfrm>
            <a:off x="0" y="570739"/>
            <a:ext cx="18288000" cy="10515601"/>
            <a:chOff x="0" y="0"/>
            <a:chExt cx="24384000" cy="14020801"/>
          </a:xfrm>
        </p:grpSpPr>
        <p:pic>
          <p:nvPicPr>
            <p:cNvPr id="5" name="Picture 5"/>
            <p:cNvPicPr>
              <a:picLocks noChangeAspect="1"/>
            </p:cNvPicPr>
            <p:nvPr/>
          </p:nvPicPr>
          <p:blipFill>
            <a:blip r:embed="rId3">
              <a:alphaModFix amt="25000"/>
            </a:blip>
            <a:srcRect t="16140" r="21414" b="16140"/>
            <a:stretch>
              <a:fillRect/>
            </a:stretch>
          </p:blipFill>
          <p:spPr>
            <a:xfrm>
              <a:off x="0" y="0"/>
              <a:ext cx="24384000" cy="14020801"/>
            </a:xfrm>
            <a:prstGeom prst="rect">
              <a:avLst/>
            </a:prstGeom>
          </p:spPr>
        </p:pic>
      </p:grpSp>
      <p:pic>
        <p:nvPicPr>
          <p:cNvPr id="9" name="Picture 9"/>
          <p:cNvPicPr>
            <a:picLocks noChangeAspect="1"/>
          </p:cNvPicPr>
          <p:nvPr/>
        </p:nvPicPr>
        <p:blipFill>
          <a:blip r:embed="rId4"/>
          <a:srcRect/>
          <a:stretch>
            <a:fillRect/>
          </a:stretch>
        </p:blipFill>
        <p:spPr>
          <a:xfrm>
            <a:off x="11658600" y="8579215"/>
            <a:ext cx="6445128" cy="1507168"/>
          </a:xfrm>
          <a:prstGeom prst="rect">
            <a:avLst/>
          </a:prstGeom>
        </p:spPr>
      </p:pic>
      <p:sp>
        <p:nvSpPr>
          <p:cNvPr id="15" name="Rectangle 2">
            <a:extLst>
              <a:ext uri="{FF2B5EF4-FFF2-40B4-BE49-F238E27FC236}">
                <a16:creationId xmlns:a16="http://schemas.microsoft.com/office/drawing/2014/main" id="{3C03B9A1-D5A1-092D-4C05-80FB0586BEA7}"/>
              </a:ext>
            </a:extLst>
          </p:cNvPr>
          <p:cNvSpPr txBox="1">
            <a:spLocks noChangeArrowheads="1"/>
          </p:cNvSpPr>
          <p:nvPr/>
        </p:nvSpPr>
        <p:spPr>
          <a:xfrm>
            <a:off x="3390900" y="570739"/>
            <a:ext cx="11506200" cy="121324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6600" b="1" dirty="0">
                <a:latin typeface="Lora" panose="02000503000000020004" pitchFamily="2" charset="77"/>
                <a:ea typeface="ＭＳ Ｐゴシック" panose="020B0600070205080204" pitchFamily="34" charset="-128"/>
              </a:rPr>
              <a:t>Software Product Example</a:t>
            </a:r>
          </a:p>
        </p:txBody>
      </p:sp>
      <p:sp>
        <p:nvSpPr>
          <p:cNvPr id="16" name="Rectangle 3">
            <a:extLst>
              <a:ext uri="{FF2B5EF4-FFF2-40B4-BE49-F238E27FC236}">
                <a16:creationId xmlns:a16="http://schemas.microsoft.com/office/drawing/2014/main" id="{458D60E0-1B6D-6AC4-4AD1-C1FD7C994522}"/>
              </a:ext>
            </a:extLst>
          </p:cNvPr>
          <p:cNvSpPr txBox="1">
            <a:spLocks noChangeArrowheads="1"/>
          </p:cNvSpPr>
          <p:nvPr/>
        </p:nvSpPr>
        <p:spPr>
          <a:xfrm>
            <a:off x="914400" y="2019300"/>
            <a:ext cx="16459200" cy="6324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4400" dirty="0">
                <a:latin typeface="Poppins" pitchFamily="2" charset="77"/>
                <a:ea typeface="ＭＳ Ｐゴシック" panose="020B0600070205080204" pitchFamily="34" charset="-128"/>
                <a:cs typeface="Poppins" pitchFamily="2" charset="77"/>
              </a:rPr>
              <a:t>Copyright – </a:t>
            </a:r>
            <a:r>
              <a:rPr lang="en-US" altLang="en-US" sz="4200" dirty="0">
                <a:latin typeface="Poppins" pitchFamily="2" charset="77"/>
                <a:ea typeface="ＭＳ Ｐゴシック" panose="020B0600070205080204" pitchFamily="34" charset="-128"/>
                <a:cs typeface="Poppins" pitchFamily="2" charset="77"/>
              </a:rPr>
              <a:t>Code &amp; structure, sequence, and organization </a:t>
            </a:r>
          </a:p>
          <a:p>
            <a:r>
              <a:rPr lang="en-US" altLang="en-US" sz="4400" dirty="0">
                <a:latin typeface="Poppins" pitchFamily="2" charset="77"/>
                <a:ea typeface="ＭＳ Ｐゴシック" panose="020B0600070205080204" pitchFamily="34" charset="-128"/>
                <a:cs typeface="Poppins" pitchFamily="2" charset="77"/>
              </a:rPr>
              <a:t>Trade Secrets – keep source code secret</a:t>
            </a:r>
          </a:p>
          <a:p>
            <a:r>
              <a:rPr lang="en-US" altLang="en-US" sz="4400" dirty="0">
                <a:latin typeface="Poppins" pitchFamily="2" charset="77"/>
                <a:ea typeface="ＭＳ Ｐゴシック" panose="020B0600070205080204" pitchFamily="34" charset="-128"/>
                <a:cs typeface="Poppins" pitchFamily="2" charset="77"/>
              </a:rPr>
              <a:t>Trademark – name of product</a:t>
            </a:r>
          </a:p>
          <a:p>
            <a:r>
              <a:rPr lang="en-US" altLang="en-US" sz="4400" dirty="0">
                <a:latin typeface="Poppins" pitchFamily="2" charset="77"/>
                <a:ea typeface="ＭＳ Ｐゴシック" panose="020B0600070205080204" pitchFamily="34" charset="-128"/>
                <a:cs typeface="Poppins" pitchFamily="2" charset="77"/>
              </a:rPr>
              <a:t>Patent – Process embodied in software</a:t>
            </a:r>
          </a:p>
          <a:p>
            <a:r>
              <a:rPr lang="en-US" altLang="en-US" sz="4400" dirty="0">
                <a:latin typeface="Poppins" pitchFamily="2" charset="77"/>
                <a:ea typeface="ＭＳ Ｐゴシック" panose="020B0600070205080204" pitchFamily="34" charset="-128"/>
                <a:cs typeface="Poppins" pitchFamily="2" charset="77"/>
              </a:rPr>
              <a:t>Contracts – assignments (code developers); licenses</a:t>
            </a:r>
          </a:p>
        </p:txBody>
      </p:sp>
    </p:spTree>
    <p:extLst>
      <p:ext uri="{BB962C8B-B14F-4D97-AF65-F5344CB8AC3E}">
        <p14:creationId xmlns:p14="http://schemas.microsoft.com/office/powerpoint/2010/main" val="749175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05409"/>
            <a:ext cx="18288000" cy="11174017"/>
            <a:chOff x="0" y="0"/>
            <a:chExt cx="3132376" cy="1913890"/>
          </a:xfrm>
        </p:grpSpPr>
        <p:sp>
          <p:nvSpPr>
            <p:cNvPr id="3" name="Freeform 3"/>
            <p:cNvSpPr/>
            <p:nvPr/>
          </p:nvSpPr>
          <p:spPr>
            <a:xfrm>
              <a:off x="0" y="0"/>
              <a:ext cx="3132376" cy="1913890"/>
            </a:xfrm>
            <a:custGeom>
              <a:avLst/>
              <a:gdLst/>
              <a:ahLst/>
              <a:cxnLst/>
              <a:rect l="l" t="t" r="r" b="b"/>
              <a:pathLst>
                <a:path w="3132376" h="1913890">
                  <a:moveTo>
                    <a:pt x="0" y="0"/>
                  </a:moveTo>
                  <a:lnTo>
                    <a:pt x="3132376" y="0"/>
                  </a:lnTo>
                  <a:lnTo>
                    <a:pt x="3132376" y="1913890"/>
                  </a:lnTo>
                  <a:lnTo>
                    <a:pt x="0" y="1913890"/>
                  </a:lnTo>
                  <a:close/>
                </a:path>
              </a:pathLst>
            </a:custGeom>
            <a:solidFill>
              <a:srgbClr val="BDBDB0">
                <a:alpha val="47843"/>
              </a:srgbClr>
            </a:solidFill>
          </p:spPr>
          <p:txBody>
            <a:bodyPr/>
            <a:lstStyle/>
            <a:p>
              <a:endParaRPr lang="en-US"/>
            </a:p>
          </p:txBody>
        </p:sp>
      </p:grpSp>
      <p:grpSp>
        <p:nvGrpSpPr>
          <p:cNvPr id="4" name="Group 4"/>
          <p:cNvGrpSpPr/>
          <p:nvPr/>
        </p:nvGrpSpPr>
        <p:grpSpPr>
          <a:xfrm>
            <a:off x="0" y="570739"/>
            <a:ext cx="18288000" cy="10515601"/>
            <a:chOff x="0" y="0"/>
            <a:chExt cx="24384000" cy="14020801"/>
          </a:xfrm>
        </p:grpSpPr>
        <p:pic>
          <p:nvPicPr>
            <p:cNvPr id="5" name="Picture 5"/>
            <p:cNvPicPr>
              <a:picLocks noChangeAspect="1"/>
            </p:cNvPicPr>
            <p:nvPr/>
          </p:nvPicPr>
          <p:blipFill>
            <a:blip r:embed="rId3">
              <a:alphaModFix amt="25000"/>
            </a:blip>
            <a:srcRect t="16140" r="21414" b="16140"/>
            <a:stretch>
              <a:fillRect/>
            </a:stretch>
          </p:blipFill>
          <p:spPr>
            <a:xfrm>
              <a:off x="0" y="0"/>
              <a:ext cx="24384000" cy="14020801"/>
            </a:xfrm>
            <a:prstGeom prst="rect">
              <a:avLst/>
            </a:prstGeom>
          </p:spPr>
        </p:pic>
      </p:grpSp>
      <p:pic>
        <p:nvPicPr>
          <p:cNvPr id="9" name="Picture 9"/>
          <p:cNvPicPr>
            <a:picLocks noChangeAspect="1"/>
          </p:cNvPicPr>
          <p:nvPr/>
        </p:nvPicPr>
        <p:blipFill>
          <a:blip r:embed="rId4"/>
          <a:srcRect/>
          <a:stretch>
            <a:fillRect/>
          </a:stretch>
        </p:blipFill>
        <p:spPr>
          <a:xfrm>
            <a:off x="11658600" y="8579215"/>
            <a:ext cx="6445128" cy="1507168"/>
          </a:xfrm>
          <a:prstGeom prst="rect">
            <a:avLst/>
          </a:prstGeom>
        </p:spPr>
      </p:pic>
      <p:sp>
        <p:nvSpPr>
          <p:cNvPr id="15" name="Rectangle 2">
            <a:extLst>
              <a:ext uri="{FF2B5EF4-FFF2-40B4-BE49-F238E27FC236}">
                <a16:creationId xmlns:a16="http://schemas.microsoft.com/office/drawing/2014/main" id="{3C03B9A1-D5A1-092D-4C05-80FB0586BEA7}"/>
              </a:ext>
            </a:extLst>
          </p:cNvPr>
          <p:cNvSpPr txBox="1">
            <a:spLocks noChangeArrowheads="1"/>
          </p:cNvSpPr>
          <p:nvPr/>
        </p:nvSpPr>
        <p:spPr>
          <a:xfrm>
            <a:off x="4419600" y="570739"/>
            <a:ext cx="9448800" cy="121324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6600" b="1" dirty="0">
                <a:latin typeface="Lora" panose="02000503000000020004" pitchFamily="2" charset="77"/>
                <a:ea typeface="ＭＳ Ｐゴシック" panose="020B0600070205080204" pitchFamily="34" charset="-128"/>
              </a:rPr>
              <a:t>Craft</a:t>
            </a:r>
            <a:r>
              <a:rPr lang="en-US" altLang="en-US" sz="8000" b="1" dirty="0">
                <a:ea typeface="ＭＳ Ｐゴシック" panose="020B0600070205080204" pitchFamily="34" charset="-128"/>
              </a:rPr>
              <a:t> </a:t>
            </a:r>
            <a:r>
              <a:rPr lang="en-US" altLang="en-US" sz="6600" b="1" dirty="0">
                <a:latin typeface="Lora" panose="02000503000000020004" pitchFamily="2" charset="77"/>
                <a:ea typeface="ＭＳ Ｐゴシック" panose="020B0600070205080204" pitchFamily="34" charset="-128"/>
              </a:rPr>
              <a:t>Beer Example</a:t>
            </a:r>
          </a:p>
        </p:txBody>
      </p:sp>
      <p:sp>
        <p:nvSpPr>
          <p:cNvPr id="16" name="Rectangle 3">
            <a:extLst>
              <a:ext uri="{FF2B5EF4-FFF2-40B4-BE49-F238E27FC236}">
                <a16:creationId xmlns:a16="http://schemas.microsoft.com/office/drawing/2014/main" id="{458D60E0-1B6D-6AC4-4AD1-C1FD7C994522}"/>
              </a:ext>
            </a:extLst>
          </p:cNvPr>
          <p:cNvSpPr txBox="1">
            <a:spLocks noChangeArrowheads="1"/>
          </p:cNvSpPr>
          <p:nvPr/>
        </p:nvSpPr>
        <p:spPr>
          <a:xfrm>
            <a:off x="914400" y="2019300"/>
            <a:ext cx="16459200" cy="6324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4400" dirty="0">
                <a:latin typeface="Poppins" pitchFamily="2" charset="77"/>
                <a:ea typeface="ＭＳ Ｐゴシック" panose="020B0600070205080204" pitchFamily="34" charset="-128"/>
                <a:cs typeface="Poppins" pitchFamily="2" charset="77"/>
              </a:rPr>
              <a:t>Trade Secrets – recipes, ingredients, etc.</a:t>
            </a:r>
          </a:p>
          <a:p>
            <a:r>
              <a:rPr lang="en-US" altLang="en-US" sz="4400" dirty="0">
                <a:latin typeface="Poppins" pitchFamily="2" charset="77"/>
                <a:ea typeface="ＭＳ Ｐゴシック" panose="020B0600070205080204" pitchFamily="34" charset="-128"/>
                <a:cs typeface="Poppins" pitchFamily="2" charset="77"/>
              </a:rPr>
              <a:t>Trademarks – name, name of beer</a:t>
            </a:r>
          </a:p>
          <a:p>
            <a:r>
              <a:rPr lang="en-US" altLang="en-US" sz="4400" dirty="0">
                <a:latin typeface="Poppins" pitchFamily="2" charset="77"/>
                <a:ea typeface="ＭＳ Ｐゴシック" panose="020B0600070205080204" pitchFamily="34" charset="-128"/>
                <a:cs typeface="Poppins" pitchFamily="2" charset="77"/>
              </a:rPr>
              <a:t>Copyright – web site, label/marketing artwork </a:t>
            </a:r>
          </a:p>
          <a:p>
            <a:r>
              <a:rPr lang="en-US" altLang="en-US" sz="4400" dirty="0">
                <a:latin typeface="Poppins" pitchFamily="2" charset="77"/>
                <a:ea typeface="ＭＳ Ｐゴシック" panose="020B0600070205080204" pitchFamily="34" charset="-128"/>
                <a:cs typeface="Poppins" pitchFamily="2" charset="77"/>
              </a:rPr>
              <a:t>Trade dress – look and feel of packaging and label</a:t>
            </a:r>
          </a:p>
          <a:p>
            <a:r>
              <a:rPr lang="en-US" altLang="en-US" sz="4400" dirty="0">
                <a:latin typeface="Poppins" pitchFamily="2" charset="77"/>
                <a:ea typeface="ＭＳ Ｐゴシック" panose="020B0600070205080204" pitchFamily="34" charset="-128"/>
                <a:cs typeface="Poppins" pitchFamily="2" charset="77"/>
              </a:rPr>
              <a:t>Contracts – covenants not to compete, assignments, secrecy</a:t>
            </a:r>
          </a:p>
        </p:txBody>
      </p:sp>
    </p:spTree>
    <p:extLst>
      <p:ext uri="{BB962C8B-B14F-4D97-AF65-F5344CB8AC3E}">
        <p14:creationId xmlns:p14="http://schemas.microsoft.com/office/powerpoint/2010/main" val="40026236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05409"/>
            <a:ext cx="18288000" cy="11174017"/>
            <a:chOff x="0" y="0"/>
            <a:chExt cx="3132376" cy="1913890"/>
          </a:xfrm>
        </p:grpSpPr>
        <p:sp>
          <p:nvSpPr>
            <p:cNvPr id="3" name="Freeform 3"/>
            <p:cNvSpPr/>
            <p:nvPr/>
          </p:nvSpPr>
          <p:spPr>
            <a:xfrm>
              <a:off x="0" y="0"/>
              <a:ext cx="3132376" cy="1913890"/>
            </a:xfrm>
            <a:custGeom>
              <a:avLst/>
              <a:gdLst/>
              <a:ahLst/>
              <a:cxnLst/>
              <a:rect l="l" t="t" r="r" b="b"/>
              <a:pathLst>
                <a:path w="3132376" h="1913890">
                  <a:moveTo>
                    <a:pt x="0" y="0"/>
                  </a:moveTo>
                  <a:lnTo>
                    <a:pt x="3132376" y="0"/>
                  </a:lnTo>
                  <a:lnTo>
                    <a:pt x="3132376" y="1913890"/>
                  </a:lnTo>
                  <a:lnTo>
                    <a:pt x="0" y="1913890"/>
                  </a:lnTo>
                  <a:close/>
                </a:path>
              </a:pathLst>
            </a:custGeom>
            <a:solidFill>
              <a:srgbClr val="BDBDB0">
                <a:alpha val="47843"/>
              </a:srgbClr>
            </a:solidFill>
          </p:spPr>
          <p:txBody>
            <a:bodyPr/>
            <a:lstStyle/>
            <a:p>
              <a:endParaRPr lang="en-US"/>
            </a:p>
          </p:txBody>
        </p:sp>
      </p:grpSp>
      <p:grpSp>
        <p:nvGrpSpPr>
          <p:cNvPr id="4" name="Group 4"/>
          <p:cNvGrpSpPr/>
          <p:nvPr/>
        </p:nvGrpSpPr>
        <p:grpSpPr>
          <a:xfrm>
            <a:off x="0" y="570739"/>
            <a:ext cx="18288000" cy="10515601"/>
            <a:chOff x="0" y="0"/>
            <a:chExt cx="24384000" cy="14020801"/>
          </a:xfrm>
        </p:grpSpPr>
        <p:pic>
          <p:nvPicPr>
            <p:cNvPr id="5" name="Picture 5"/>
            <p:cNvPicPr>
              <a:picLocks noChangeAspect="1"/>
            </p:cNvPicPr>
            <p:nvPr/>
          </p:nvPicPr>
          <p:blipFill>
            <a:blip r:embed="rId3">
              <a:alphaModFix amt="25000"/>
            </a:blip>
            <a:srcRect t="16140" r="21414" b="16140"/>
            <a:stretch>
              <a:fillRect/>
            </a:stretch>
          </p:blipFill>
          <p:spPr>
            <a:xfrm>
              <a:off x="0" y="0"/>
              <a:ext cx="24384000" cy="14020801"/>
            </a:xfrm>
            <a:prstGeom prst="rect">
              <a:avLst/>
            </a:prstGeom>
          </p:spPr>
        </p:pic>
      </p:grpSp>
      <p:pic>
        <p:nvPicPr>
          <p:cNvPr id="9" name="Picture 9"/>
          <p:cNvPicPr>
            <a:picLocks noChangeAspect="1"/>
          </p:cNvPicPr>
          <p:nvPr/>
        </p:nvPicPr>
        <p:blipFill>
          <a:blip r:embed="rId4"/>
          <a:srcRect/>
          <a:stretch>
            <a:fillRect/>
          </a:stretch>
        </p:blipFill>
        <p:spPr>
          <a:xfrm>
            <a:off x="11658600" y="8579215"/>
            <a:ext cx="6445128" cy="1507168"/>
          </a:xfrm>
          <a:prstGeom prst="rect">
            <a:avLst/>
          </a:prstGeom>
        </p:spPr>
      </p:pic>
      <p:sp>
        <p:nvSpPr>
          <p:cNvPr id="15" name="Rectangle 2">
            <a:extLst>
              <a:ext uri="{FF2B5EF4-FFF2-40B4-BE49-F238E27FC236}">
                <a16:creationId xmlns:a16="http://schemas.microsoft.com/office/drawing/2014/main" id="{3C03B9A1-D5A1-092D-4C05-80FB0586BEA7}"/>
              </a:ext>
            </a:extLst>
          </p:cNvPr>
          <p:cNvSpPr txBox="1">
            <a:spLocks noChangeArrowheads="1"/>
          </p:cNvSpPr>
          <p:nvPr/>
        </p:nvSpPr>
        <p:spPr>
          <a:xfrm>
            <a:off x="4419600" y="570739"/>
            <a:ext cx="9448800" cy="121324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6600" b="1" dirty="0">
                <a:latin typeface="Lora" panose="02000503000000020004" pitchFamily="2" charset="77"/>
                <a:ea typeface="ＭＳ Ｐゴシック" panose="020B0600070205080204" pitchFamily="34" charset="-128"/>
              </a:rPr>
              <a:t>Restaurant Example</a:t>
            </a:r>
          </a:p>
        </p:txBody>
      </p:sp>
      <p:sp>
        <p:nvSpPr>
          <p:cNvPr id="16" name="Rectangle 3">
            <a:extLst>
              <a:ext uri="{FF2B5EF4-FFF2-40B4-BE49-F238E27FC236}">
                <a16:creationId xmlns:a16="http://schemas.microsoft.com/office/drawing/2014/main" id="{458D60E0-1B6D-6AC4-4AD1-C1FD7C994522}"/>
              </a:ext>
            </a:extLst>
          </p:cNvPr>
          <p:cNvSpPr txBox="1">
            <a:spLocks noChangeArrowheads="1"/>
          </p:cNvSpPr>
          <p:nvPr/>
        </p:nvSpPr>
        <p:spPr>
          <a:xfrm>
            <a:off x="914400" y="2019300"/>
            <a:ext cx="16459200" cy="6324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4400" dirty="0">
                <a:latin typeface="Poppins" pitchFamily="2" charset="77"/>
                <a:ea typeface="ＭＳ Ｐゴシック" panose="020B0600070205080204" pitchFamily="34" charset="-128"/>
                <a:cs typeface="Poppins" pitchFamily="2" charset="77"/>
              </a:rPr>
              <a:t>Trade Secrets – recipes, ingredients, etc.</a:t>
            </a:r>
          </a:p>
          <a:p>
            <a:r>
              <a:rPr lang="en-US" altLang="en-US" sz="4400" dirty="0">
                <a:latin typeface="Poppins" pitchFamily="2" charset="77"/>
                <a:ea typeface="ＭＳ Ｐゴシック" panose="020B0600070205080204" pitchFamily="34" charset="-128"/>
                <a:cs typeface="Poppins" pitchFamily="2" charset="77"/>
              </a:rPr>
              <a:t>Trademarks – name, name of dish</a:t>
            </a:r>
          </a:p>
          <a:p>
            <a:r>
              <a:rPr lang="en-US" altLang="en-US" sz="4400" dirty="0">
                <a:latin typeface="Poppins" pitchFamily="2" charset="77"/>
                <a:ea typeface="ＭＳ Ｐゴシック" panose="020B0600070205080204" pitchFamily="34" charset="-128"/>
                <a:cs typeface="Poppins" pitchFamily="2" charset="77"/>
              </a:rPr>
              <a:t>Copyright – web site, artwork </a:t>
            </a:r>
          </a:p>
          <a:p>
            <a:r>
              <a:rPr lang="en-US" altLang="en-US" sz="4400" dirty="0">
                <a:latin typeface="Poppins" pitchFamily="2" charset="77"/>
                <a:ea typeface="ＭＳ Ｐゴシック" panose="020B0600070205080204" pitchFamily="34" charset="-128"/>
                <a:cs typeface="Poppins" pitchFamily="2" charset="77"/>
              </a:rPr>
              <a:t>Trade dress – look and feel of lobby, seating area, etc.</a:t>
            </a:r>
          </a:p>
          <a:p>
            <a:r>
              <a:rPr lang="en-US" altLang="en-US" sz="4400" dirty="0">
                <a:latin typeface="Poppins" pitchFamily="2" charset="77"/>
                <a:ea typeface="ＭＳ Ｐゴシック" panose="020B0600070205080204" pitchFamily="34" charset="-128"/>
                <a:cs typeface="Poppins" pitchFamily="2" charset="77"/>
              </a:rPr>
              <a:t>Contracts – covenants not to compete, assignments, secrecy</a:t>
            </a:r>
          </a:p>
        </p:txBody>
      </p:sp>
    </p:spTree>
    <p:extLst>
      <p:ext uri="{BB962C8B-B14F-4D97-AF65-F5344CB8AC3E}">
        <p14:creationId xmlns:p14="http://schemas.microsoft.com/office/powerpoint/2010/main" val="32936574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0"/>
            <a:ext cx="18288000" cy="10515601"/>
            <a:chOff x="0" y="0"/>
            <a:chExt cx="19130506" cy="14020801"/>
          </a:xfrm>
        </p:grpSpPr>
        <p:pic>
          <p:nvPicPr>
            <p:cNvPr id="3" name="Picture 3"/>
            <p:cNvPicPr>
              <a:picLocks noChangeAspect="1"/>
            </p:cNvPicPr>
            <p:nvPr/>
          </p:nvPicPr>
          <p:blipFill>
            <a:blip r:embed="rId2">
              <a:alphaModFix amt="25000"/>
            </a:blip>
            <a:srcRect l="1946" t="5915" r="1774"/>
            <a:stretch>
              <a:fillRect/>
            </a:stretch>
          </p:blipFill>
          <p:spPr>
            <a:xfrm>
              <a:off x="0" y="0"/>
              <a:ext cx="19130506" cy="14020801"/>
            </a:xfrm>
            <a:prstGeom prst="rect">
              <a:avLst/>
            </a:prstGeom>
          </p:spPr>
        </p:pic>
      </p:grpSp>
      <p:grpSp>
        <p:nvGrpSpPr>
          <p:cNvPr id="4" name="Group 4"/>
          <p:cNvGrpSpPr/>
          <p:nvPr/>
        </p:nvGrpSpPr>
        <p:grpSpPr>
          <a:xfrm>
            <a:off x="228600" y="190500"/>
            <a:ext cx="17830800" cy="9829799"/>
            <a:chOff x="0" y="0"/>
            <a:chExt cx="3269413" cy="1913231"/>
          </a:xfrm>
        </p:grpSpPr>
        <p:sp>
          <p:nvSpPr>
            <p:cNvPr id="5" name="Freeform 5"/>
            <p:cNvSpPr/>
            <p:nvPr/>
          </p:nvSpPr>
          <p:spPr>
            <a:xfrm>
              <a:off x="0" y="0"/>
              <a:ext cx="3269413" cy="1913231"/>
            </a:xfrm>
            <a:custGeom>
              <a:avLst/>
              <a:gdLst/>
              <a:ahLst/>
              <a:cxnLst/>
              <a:rect l="l" t="t" r="r" b="b"/>
              <a:pathLst>
                <a:path w="3269413" h="1913231">
                  <a:moveTo>
                    <a:pt x="0" y="0"/>
                  </a:moveTo>
                  <a:lnTo>
                    <a:pt x="0" y="1913231"/>
                  </a:lnTo>
                  <a:lnTo>
                    <a:pt x="3269413" y="1913231"/>
                  </a:lnTo>
                  <a:lnTo>
                    <a:pt x="3269413" y="0"/>
                  </a:lnTo>
                  <a:lnTo>
                    <a:pt x="0" y="0"/>
                  </a:lnTo>
                  <a:close/>
                  <a:moveTo>
                    <a:pt x="3208453" y="1852271"/>
                  </a:moveTo>
                  <a:lnTo>
                    <a:pt x="59690" y="1852271"/>
                  </a:lnTo>
                  <a:lnTo>
                    <a:pt x="59690" y="59690"/>
                  </a:lnTo>
                  <a:lnTo>
                    <a:pt x="3208453" y="59690"/>
                  </a:lnTo>
                  <a:lnTo>
                    <a:pt x="3208453" y="1852271"/>
                  </a:lnTo>
                  <a:close/>
                </a:path>
              </a:pathLst>
            </a:custGeom>
            <a:solidFill>
              <a:srgbClr val="4F504D">
                <a:alpha val="31765"/>
              </a:srgbClr>
            </a:solidFill>
          </p:spPr>
          <p:txBody>
            <a:bodyPr/>
            <a:lstStyle/>
            <a:p>
              <a:endParaRPr lang="en-US"/>
            </a:p>
          </p:txBody>
        </p:sp>
      </p:grpSp>
      <p:pic>
        <p:nvPicPr>
          <p:cNvPr id="14" name="Picture 14"/>
          <p:cNvPicPr>
            <a:picLocks noChangeAspect="1"/>
          </p:cNvPicPr>
          <p:nvPr/>
        </p:nvPicPr>
        <p:blipFill>
          <a:blip r:embed="rId3"/>
          <a:srcRect/>
          <a:stretch>
            <a:fillRect/>
          </a:stretch>
        </p:blipFill>
        <p:spPr>
          <a:xfrm>
            <a:off x="12344400" y="8216980"/>
            <a:ext cx="4911088" cy="1148439"/>
          </a:xfrm>
          <a:prstGeom prst="rect">
            <a:avLst/>
          </a:prstGeom>
        </p:spPr>
      </p:pic>
      <p:sp>
        <p:nvSpPr>
          <p:cNvPr id="22" name="Title 1">
            <a:extLst>
              <a:ext uri="{FF2B5EF4-FFF2-40B4-BE49-F238E27FC236}">
                <a16:creationId xmlns:a16="http://schemas.microsoft.com/office/drawing/2014/main" id="{D04F54D7-52C5-9D44-86BC-C62CE6B1E17C}"/>
              </a:ext>
            </a:extLst>
          </p:cNvPr>
          <p:cNvSpPr txBox="1">
            <a:spLocks/>
          </p:cNvSpPr>
          <p:nvPr/>
        </p:nvSpPr>
        <p:spPr>
          <a:xfrm>
            <a:off x="5029200" y="895513"/>
            <a:ext cx="8915400" cy="91208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6444" dirty="0">
                <a:solidFill>
                  <a:schemeClr val="accent1">
                    <a:lumMod val="50000"/>
                  </a:schemeClr>
                </a:solidFill>
                <a:latin typeface="Lora"/>
                <a:ea typeface="+mn-ea"/>
                <a:cs typeface="+mn-cs"/>
              </a:rPr>
              <a:t>Trademark “Pieces”</a:t>
            </a:r>
          </a:p>
        </p:txBody>
      </p:sp>
      <p:pic>
        <p:nvPicPr>
          <p:cNvPr id="23" name="Picture 2">
            <a:extLst>
              <a:ext uri="{FF2B5EF4-FFF2-40B4-BE49-F238E27FC236}">
                <a16:creationId xmlns:a16="http://schemas.microsoft.com/office/drawing/2014/main" id="{891C1CFB-4306-7043-A61B-C0A5800537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2161250" y="1349499"/>
            <a:ext cx="1487647" cy="1641542"/>
          </a:xfrm>
          <a:prstGeom prst="rect">
            <a:avLst/>
          </a:prstGeom>
        </p:spPr>
      </p:pic>
      <p:pic>
        <p:nvPicPr>
          <p:cNvPr id="24" name="Picture 3">
            <a:extLst>
              <a:ext uri="{FF2B5EF4-FFF2-40B4-BE49-F238E27FC236}">
                <a16:creationId xmlns:a16="http://schemas.microsoft.com/office/drawing/2014/main" id="{0AC7E34C-4E99-CC4E-BD8F-5075D8278E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9632" y="2302900"/>
            <a:ext cx="2060197" cy="1068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6">
            <a:extLst>
              <a:ext uri="{FF2B5EF4-FFF2-40B4-BE49-F238E27FC236}">
                <a16:creationId xmlns:a16="http://schemas.microsoft.com/office/drawing/2014/main" id="{F25DD111-BBB3-644F-B852-01CBE7302D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4227" y="2027356"/>
            <a:ext cx="1781262" cy="144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1">
            <a:extLst>
              <a:ext uri="{FF2B5EF4-FFF2-40B4-BE49-F238E27FC236}">
                <a16:creationId xmlns:a16="http://schemas.microsoft.com/office/drawing/2014/main" id="{A098A684-70B8-F14B-B249-33C5199FD4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9916" y="3810045"/>
            <a:ext cx="1839985" cy="120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2">
            <a:extLst>
              <a:ext uri="{FF2B5EF4-FFF2-40B4-BE49-F238E27FC236}">
                <a16:creationId xmlns:a16="http://schemas.microsoft.com/office/drawing/2014/main" id="{E04178E4-E5DF-C843-AD62-00303EC8BA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74227" y="4029793"/>
            <a:ext cx="655739" cy="109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3">
            <a:extLst>
              <a:ext uri="{FF2B5EF4-FFF2-40B4-BE49-F238E27FC236}">
                <a16:creationId xmlns:a16="http://schemas.microsoft.com/office/drawing/2014/main" id="{FA21B866-45B6-5B46-9AF9-D5D09956C1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05183" y="4138176"/>
            <a:ext cx="1088006" cy="148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4">
            <a:extLst>
              <a:ext uri="{FF2B5EF4-FFF2-40B4-BE49-F238E27FC236}">
                <a16:creationId xmlns:a16="http://schemas.microsoft.com/office/drawing/2014/main" id="{2ACEE823-85D4-B84B-9B57-50113E4ADC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772434" y="2272263"/>
            <a:ext cx="1575732" cy="1331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6">
            <a:extLst>
              <a:ext uri="{FF2B5EF4-FFF2-40B4-BE49-F238E27FC236}">
                <a16:creationId xmlns:a16="http://schemas.microsoft.com/office/drawing/2014/main" id="{53CF2E9C-9DB0-814B-A35C-E999D2535EC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05000" y="6530488"/>
            <a:ext cx="991765" cy="185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7">
            <a:extLst>
              <a:ext uri="{FF2B5EF4-FFF2-40B4-BE49-F238E27FC236}">
                <a16:creationId xmlns:a16="http://schemas.microsoft.com/office/drawing/2014/main" id="{61A4A487-B25E-9844-90AF-7DD258A6ABF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04619" y="5824644"/>
            <a:ext cx="1257650" cy="179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8">
            <a:extLst>
              <a:ext uri="{FF2B5EF4-FFF2-40B4-BE49-F238E27FC236}">
                <a16:creationId xmlns:a16="http://schemas.microsoft.com/office/drawing/2014/main" id="{00804C22-255B-B040-A847-5C7EFEB7F2B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524297" y="5783425"/>
            <a:ext cx="1066800" cy="94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9">
            <a:extLst>
              <a:ext uri="{FF2B5EF4-FFF2-40B4-BE49-F238E27FC236}">
                <a16:creationId xmlns:a16="http://schemas.microsoft.com/office/drawing/2014/main" id="{DA9B2784-986C-FA49-B3FC-5808D85A4D4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811747" y="6595726"/>
            <a:ext cx="1037439" cy="998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0">
            <a:extLst>
              <a:ext uri="{FF2B5EF4-FFF2-40B4-BE49-F238E27FC236}">
                <a16:creationId xmlns:a16="http://schemas.microsoft.com/office/drawing/2014/main" id="{56C86FF9-3E6D-2A4B-9CCA-186F7CC7FE0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08914" y="3607628"/>
            <a:ext cx="1839984" cy="2168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1">
            <a:extLst>
              <a:ext uri="{FF2B5EF4-FFF2-40B4-BE49-F238E27FC236}">
                <a16:creationId xmlns:a16="http://schemas.microsoft.com/office/drawing/2014/main" id="{6930C92C-FF82-BE45-9DF0-B09BD6972B7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91011" y="5775255"/>
            <a:ext cx="518719" cy="221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5269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6" name="Title 2">
            <a:extLst>
              <a:ext uri="{FF2B5EF4-FFF2-40B4-BE49-F238E27FC236}">
                <a16:creationId xmlns:a16="http://schemas.microsoft.com/office/drawing/2014/main" id="{2F47349D-B209-DA45-A648-979EA91D875C}"/>
              </a:ext>
            </a:extLst>
          </p:cNvPr>
          <p:cNvSpPr>
            <a:spLocks noGrp="1"/>
          </p:cNvSpPr>
          <p:nvPr>
            <p:ph type="title"/>
          </p:nvPr>
        </p:nvSpPr>
        <p:spPr>
          <a:xfrm>
            <a:off x="3676650" y="1002507"/>
            <a:ext cx="10972800" cy="1254918"/>
          </a:xfrm>
        </p:spPr>
        <p:txBody>
          <a:bodyPr/>
          <a:lstStyle/>
          <a:p>
            <a:r>
              <a:rPr lang="en-US" altLang="en-US">
                <a:ea typeface="ＭＳ Ｐゴシック" panose="020B0600070205080204" pitchFamily="34" charset="-128"/>
              </a:rPr>
              <a:t>Key to Logo Images</a:t>
            </a:r>
          </a:p>
        </p:txBody>
      </p:sp>
      <p:sp>
        <p:nvSpPr>
          <p:cNvPr id="82947" name="Content Placeholder 2">
            <a:extLst>
              <a:ext uri="{FF2B5EF4-FFF2-40B4-BE49-F238E27FC236}">
                <a16:creationId xmlns:a16="http://schemas.microsoft.com/office/drawing/2014/main" id="{47F307FD-423D-DC4C-BC51-717D2C01115E}"/>
              </a:ext>
            </a:extLst>
          </p:cNvPr>
          <p:cNvSpPr>
            <a:spLocks noGrp="1"/>
          </p:cNvSpPr>
          <p:nvPr>
            <p:ph idx="1"/>
          </p:nvPr>
        </p:nvSpPr>
        <p:spPr/>
        <p:txBody>
          <a:bodyPr/>
          <a:lstStyle/>
          <a:p>
            <a:r>
              <a:rPr lang="en-US" altLang="en-US">
                <a:ea typeface="ＭＳ Ｐゴシック" panose="020B0600070205080204" pitchFamily="34" charset="-128"/>
              </a:rPr>
              <a:t>Pez, Google, Mattel, Coca Cola</a:t>
            </a:r>
          </a:p>
          <a:p>
            <a:endParaRPr lang="en-US" altLang="en-US">
              <a:ea typeface="ＭＳ Ｐゴシック" panose="020B0600070205080204" pitchFamily="34" charset="-128"/>
            </a:endParaRPr>
          </a:p>
          <a:p>
            <a:r>
              <a:rPr lang="en-US" altLang="en-US">
                <a:ea typeface="ＭＳ Ｐゴシック" panose="020B0600070205080204" pitchFamily="34" charset="-128"/>
              </a:rPr>
              <a:t>Planters, UAH, NFL, Wheaties, Vanderbilt</a:t>
            </a:r>
          </a:p>
          <a:p>
            <a:endParaRPr lang="en-US" altLang="en-US">
              <a:ea typeface="ＭＳ Ｐゴシック" panose="020B0600070205080204" pitchFamily="34" charset="-128"/>
            </a:endParaRPr>
          </a:p>
          <a:p>
            <a:r>
              <a:rPr lang="en-US" altLang="en-US">
                <a:ea typeface="ＭＳ Ｐゴシック" panose="020B0600070205080204" pitchFamily="34" charset="-128"/>
              </a:rPr>
              <a:t>McDonald’s, Zaxbys, Rolling Stones, MasterCard, Walmart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a:extLst>
              <a:ext uri="{FF2B5EF4-FFF2-40B4-BE49-F238E27FC236}">
                <a16:creationId xmlns:a16="http://schemas.microsoft.com/office/drawing/2014/main" id="{50E1FD04-6C3E-B843-8AE6-A05462F1F86D}"/>
              </a:ext>
            </a:extLst>
          </p:cNvPr>
          <p:cNvPicPr>
            <a:picLocks noChangeAspect="1"/>
          </p:cNvPicPr>
          <p:nvPr/>
        </p:nvPicPr>
        <p:blipFill>
          <a:blip r:embed="rId3">
            <a:alphaModFix amt="25000"/>
          </a:blip>
          <a:srcRect l="436" t="5915" r="264"/>
          <a:stretch>
            <a:fillRect/>
          </a:stretch>
        </p:blipFill>
        <p:spPr>
          <a:xfrm>
            <a:off x="0" y="0"/>
            <a:ext cx="18288000" cy="10515601"/>
          </a:xfrm>
          <a:prstGeom prst="rect">
            <a:avLst/>
          </a:prstGeom>
        </p:spPr>
      </p:pic>
      <p:pic>
        <p:nvPicPr>
          <p:cNvPr id="83970" name="Picture 2" descr="AmericanAlphabet">
            <a:extLst>
              <a:ext uri="{FF2B5EF4-FFF2-40B4-BE49-F238E27FC236}">
                <a16:creationId xmlns:a16="http://schemas.microsoft.com/office/drawing/2014/main" id="{4A91C30A-1441-F94A-81A7-8A6ED93C65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6261"/>
          <a:stretch>
            <a:fillRect/>
          </a:stretch>
        </p:blipFill>
        <p:spPr bwMode="auto">
          <a:xfrm>
            <a:off x="3314700" y="228600"/>
            <a:ext cx="7429500" cy="1802607"/>
          </a:xfrm>
          <a:prstGeom prst="rect">
            <a:avLst/>
          </a:prstGeom>
          <a:solidFill>
            <a:schemeClr val="bg1">
              <a:alpha val="0"/>
            </a:schemeClr>
          </a:solidFill>
          <a:ln>
            <a:noFill/>
          </a:ln>
        </p:spPr>
      </p:pic>
      <p:pic>
        <p:nvPicPr>
          <p:cNvPr id="83971" name="Picture 3" descr="AmericanAlphabet">
            <a:extLst>
              <a:ext uri="{FF2B5EF4-FFF2-40B4-BE49-F238E27FC236}">
                <a16:creationId xmlns:a16="http://schemas.microsoft.com/office/drawing/2014/main" id="{81D76A4B-F5AF-904D-B8B5-379C276824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3739" r="50000" b="71530"/>
          <a:stretch>
            <a:fillRect/>
          </a:stretch>
        </p:blipFill>
        <p:spPr bwMode="auto">
          <a:xfrm>
            <a:off x="10744200" y="228601"/>
            <a:ext cx="3429000" cy="1788320"/>
          </a:xfrm>
          <a:prstGeom prst="rect">
            <a:avLst/>
          </a:prstGeom>
          <a:solidFill>
            <a:schemeClr val="bg1">
              <a:alpha val="0"/>
            </a:schemeClr>
          </a:solidFill>
          <a:ln>
            <a:noFill/>
          </a:ln>
        </p:spPr>
      </p:pic>
      <p:pic>
        <p:nvPicPr>
          <p:cNvPr id="83972" name="Picture 4" descr="AmericanAlphabet">
            <a:extLst>
              <a:ext uri="{FF2B5EF4-FFF2-40B4-BE49-F238E27FC236}">
                <a16:creationId xmlns:a16="http://schemas.microsoft.com/office/drawing/2014/main" id="{3268DF22-7FE6-0349-B6DE-8C26FEE6AA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0000" t="13739" b="71530"/>
          <a:stretch>
            <a:fillRect/>
          </a:stretch>
        </p:blipFill>
        <p:spPr bwMode="auto">
          <a:xfrm>
            <a:off x="3314701" y="2057400"/>
            <a:ext cx="3662363" cy="1905000"/>
          </a:xfrm>
          <a:prstGeom prst="rect">
            <a:avLst/>
          </a:prstGeom>
          <a:solidFill>
            <a:schemeClr val="bg1">
              <a:alpha val="0"/>
            </a:schemeClr>
          </a:solidFill>
          <a:ln>
            <a:noFill/>
          </a:ln>
        </p:spPr>
      </p:pic>
      <p:pic>
        <p:nvPicPr>
          <p:cNvPr id="83973" name="Picture 5" descr="AmericanAlphabet">
            <a:extLst>
              <a:ext uri="{FF2B5EF4-FFF2-40B4-BE49-F238E27FC236}">
                <a16:creationId xmlns:a16="http://schemas.microsoft.com/office/drawing/2014/main" id="{9DB82371-387B-9740-9002-C74B9CA2D4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8470" b="56799"/>
          <a:stretch>
            <a:fillRect/>
          </a:stretch>
        </p:blipFill>
        <p:spPr bwMode="auto">
          <a:xfrm>
            <a:off x="6972300" y="2057401"/>
            <a:ext cx="7315200" cy="1902620"/>
          </a:xfrm>
          <a:prstGeom prst="rect">
            <a:avLst/>
          </a:prstGeom>
          <a:solidFill>
            <a:schemeClr val="bg1">
              <a:alpha val="0"/>
            </a:schemeClr>
          </a:solidFill>
          <a:ln>
            <a:noFill/>
          </a:ln>
        </p:spPr>
      </p:pic>
      <p:pic>
        <p:nvPicPr>
          <p:cNvPr id="83974" name="Picture 6" descr="AmericanAlphabet">
            <a:extLst>
              <a:ext uri="{FF2B5EF4-FFF2-40B4-BE49-F238E27FC236}">
                <a16:creationId xmlns:a16="http://schemas.microsoft.com/office/drawing/2014/main" id="{D3243386-DCF8-3540-A76F-78B92C90FF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3201" b="42068"/>
          <a:stretch>
            <a:fillRect/>
          </a:stretch>
        </p:blipFill>
        <p:spPr bwMode="auto">
          <a:xfrm>
            <a:off x="3314700" y="3886200"/>
            <a:ext cx="7439025" cy="1933575"/>
          </a:xfrm>
          <a:prstGeom prst="rect">
            <a:avLst/>
          </a:prstGeom>
          <a:solidFill>
            <a:schemeClr val="bg1">
              <a:alpha val="0"/>
            </a:schemeClr>
          </a:solidFill>
          <a:ln>
            <a:noFill/>
          </a:ln>
        </p:spPr>
      </p:pic>
      <p:pic>
        <p:nvPicPr>
          <p:cNvPr id="83975" name="Picture 7" descr="AmericanAlphabet">
            <a:extLst>
              <a:ext uri="{FF2B5EF4-FFF2-40B4-BE49-F238E27FC236}">
                <a16:creationId xmlns:a16="http://schemas.microsoft.com/office/drawing/2014/main" id="{16153AC3-40F4-E143-A0ED-5E2BB7BBBD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7172" r="50000" b="28471"/>
          <a:stretch>
            <a:fillRect/>
          </a:stretch>
        </p:blipFill>
        <p:spPr bwMode="auto">
          <a:xfrm>
            <a:off x="10744200" y="3771901"/>
            <a:ext cx="3657600" cy="1854995"/>
          </a:xfrm>
          <a:prstGeom prst="rect">
            <a:avLst/>
          </a:prstGeom>
          <a:solidFill>
            <a:schemeClr val="bg1">
              <a:alpha val="0"/>
            </a:schemeClr>
          </a:solidFill>
          <a:ln>
            <a:noFill/>
          </a:ln>
        </p:spPr>
      </p:pic>
      <p:pic>
        <p:nvPicPr>
          <p:cNvPr id="83976" name="Picture 8" descr="AmericanAlphabet">
            <a:extLst>
              <a:ext uri="{FF2B5EF4-FFF2-40B4-BE49-F238E27FC236}">
                <a16:creationId xmlns:a16="http://schemas.microsoft.com/office/drawing/2014/main" id="{620EAA1B-E1D9-474C-9CE0-C3B131F192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0000" t="56798" b="28471"/>
          <a:stretch>
            <a:fillRect/>
          </a:stretch>
        </p:blipFill>
        <p:spPr bwMode="auto">
          <a:xfrm>
            <a:off x="3314701" y="5829301"/>
            <a:ext cx="3729038" cy="1938338"/>
          </a:xfrm>
          <a:prstGeom prst="rect">
            <a:avLst/>
          </a:prstGeom>
          <a:solidFill>
            <a:schemeClr val="bg1">
              <a:alpha val="0"/>
            </a:schemeClr>
          </a:solidFill>
          <a:ln>
            <a:noFill/>
          </a:ln>
        </p:spPr>
      </p:pic>
      <p:pic>
        <p:nvPicPr>
          <p:cNvPr id="83977" name="Picture 9" descr="AmericanAlphabet">
            <a:extLst>
              <a:ext uri="{FF2B5EF4-FFF2-40B4-BE49-F238E27FC236}">
                <a16:creationId xmlns:a16="http://schemas.microsoft.com/office/drawing/2014/main" id="{CEF1C3CE-936B-324E-84E6-1AF02B18B0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1530" b="13739"/>
          <a:stretch>
            <a:fillRect/>
          </a:stretch>
        </p:blipFill>
        <p:spPr bwMode="auto">
          <a:xfrm>
            <a:off x="6972300" y="5829300"/>
            <a:ext cx="7477125" cy="1943100"/>
          </a:xfrm>
          <a:prstGeom prst="rect">
            <a:avLst/>
          </a:prstGeom>
          <a:solidFill>
            <a:schemeClr val="bg1">
              <a:alpha val="0"/>
            </a:schemeClr>
          </a:solidFill>
          <a:ln>
            <a:noFill/>
          </a:ln>
        </p:spPr>
      </p:pic>
      <p:pic>
        <p:nvPicPr>
          <p:cNvPr id="83978" name="Picture 10" descr="AmericanAlphabet">
            <a:extLst>
              <a:ext uri="{FF2B5EF4-FFF2-40B4-BE49-F238E27FC236}">
                <a16:creationId xmlns:a16="http://schemas.microsoft.com/office/drawing/2014/main" id="{87B42E88-A278-D54F-8AA2-1587FBB6D4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6261" r="48000"/>
          <a:stretch>
            <a:fillRect/>
          </a:stretch>
        </p:blipFill>
        <p:spPr bwMode="auto">
          <a:xfrm>
            <a:off x="3314701" y="7772400"/>
            <a:ext cx="3757613" cy="1752600"/>
          </a:xfrm>
          <a:prstGeom prst="rect">
            <a:avLst/>
          </a:prstGeom>
          <a:solidFill>
            <a:schemeClr val="bg1">
              <a:alpha val="0"/>
            </a:schemeClr>
          </a:solid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4" name="TextBox 1">
            <a:extLst>
              <a:ext uri="{FF2B5EF4-FFF2-40B4-BE49-F238E27FC236}">
                <a16:creationId xmlns:a16="http://schemas.microsoft.com/office/drawing/2014/main" id="{E68B961B-4E41-8B4E-BD83-104D71FAB77D}"/>
              </a:ext>
            </a:extLst>
          </p:cNvPr>
          <p:cNvSpPr txBox="1">
            <a:spLocks noChangeArrowheads="1"/>
          </p:cNvSpPr>
          <p:nvPr/>
        </p:nvSpPr>
        <p:spPr bwMode="auto">
          <a:xfrm>
            <a:off x="4071938" y="1650207"/>
            <a:ext cx="10972800" cy="54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itchFamily="2" charset="2"/>
              <a:buChar char="§"/>
              <a:defRPr sz="2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2700"/>
              <a:t>A = 	All detergent				B = Bubblicious gum</a:t>
            </a:r>
          </a:p>
          <a:p>
            <a:pPr>
              <a:spcBef>
                <a:spcPct val="0"/>
              </a:spcBef>
              <a:buClrTx/>
              <a:buFontTx/>
              <a:buNone/>
            </a:pPr>
            <a:r>
              <a:rPr lang="en-US" altLang="en-US" sz="2700"/>
              <a:t>C = 	Campbell’s soup			D = Dawn detergent</a:t>
            </a:r>
          </a:p>
          <a:p>
            <a:pPr>
              <a:spcBef>
                <a:spcPct val="0"/>
              </a:spcBef>
              <a:buClrTx/>
              <a:buFontTx/>
              <a:buNone/>
            </a:pPr>
            <a:r>
              <a:rPr lang="en-US" altLang="en-US" sz="2700"/>
              <a:t>E = 	Eggo waffles				F = Frito Lay</a:t>
            </a:r>
          </a:p>
          <a:p>
            <a:pPr>
              <a:spcBef>
                <a:spcPct val="0"/>
              </a:spcBef>
              <a:buClrTx/>
              <a:buFontTx/>
              <a:buNone/>
            </a:pPr>
            <a:r>
              <a:rPr lang="en-US" altLang="en-US" sz="2700"/>
              <a:t>G = 	Gatorade drink			H = Hebrew National franks</a:t>
            </a:r>
          </a:p>
          <a:p>
            <a:pPr>
              <a:spcBef>
                <a:spcPct val="0"/>
              </a:spcBef>
              <a:buClrTx/>
              <a:buFontTx/>
              <a:buNone/>
            </a:pPr>
            <a:r>
              <a:rPr lang="en-US" altLang="en-US" sz="2700"/>
              <a:t>I = 	Icee drink				J = Jello</a:t>
            </a:r>
          </a:p>
          <a:p>
            <a:pPr>
              <a:spcBef>
                <a:spcPct val="0"/>
              </a:spcBef>
              <a:buClrTx/>
              <a:buFontTx/>
              <a:buNone/>
            </a:pPr>
            <a:r>
              <a:rPr lang="en-US" altLang="en-US" sz="2700"/>
              <a:t>K = Kool Aid					L = Lysol cleaner</a:t>
            </a:r>
          </a:p>
          <a:p>
            <a:pPr>
              <a:spcBef>
                <a:spcPct val="0"/>
              </a:spcBef>
              <a:buClrTx/>
              <a:buFontTx/>
              <a:buNone/>
            </a:pPr>
            <a:r>
              <a:rPr lang="en-US" altLang="en-US" sz="2700"/>
              <a:t>M = M&amp;M candy (peanut)		N = Nilla wafers</a:t>
            </a:r>
          </a:p>
          <a:p>
            <a:pPr>
              <a:spcBef>
                <a:spcPct val="0"/>
              </a:spcBef>
              <a:buClrTx/>
              <a:buFontTx/>
              <a:buNone/>
            </a:pPr>
            <a:r>
              <a:rPr lang="en-US" altLang="en-US" sz="2700"/>
              <a:t>O = Oreo cookies				P = Pez candies</a:t>
            </a:r>
          </a:p>
          <a:p>
            <a:pPr>
              <a:spcBef>
                <a:spcPct val="0"/>
              </a:spcBef>
              <a:buClrTx/>
              <a:buFontTx/>
              <a:buNone/>
            </a:pPr>
            <a:r>
              <a:rPr lang="en-US" altLang="en-US" sz="2700"/>
              <a:t>Q = Q-tips ear swabs			R = Reese’s cup candies</a:t>
            </a:r>
          </a:p>
          <a:p>
            <a:pPr>
              <a:spcBef>
                <a:spcPct val="0"/>
              </a:spcBef>
              <a:buClrTx/>
              <a:buFontTx/>
              <a:buNone/>
            </a:pPr>
            <a:r>
              <a:rPr lang="en-US" altLang="en-US" sz="2700"/>
              <a:t>S = Starburst candies			T = Tide detergent</a:t>
            </a:r>
          </a:p>
          <a:p>
            <a:pPr>
              <a:spcBef>
                <a:spcPct val="0"/>
              </a:spcBef>
              <a:buClrTx/>
              <a:buFontTx/>
              <a:buNone/>
            </a:pPr>
            <a:r>
              <a:rPr lang="en-US" altLang="en-US" sz="2700"/>
              <a:t>U = Uncle Ben’s rice			V = V-8 drink</a:t>
            </a:r>
          </a:p>
          <a:p>
            <a:pPr>
              <a:spcBef>
                <a:spcPct val="0"/>
              </a:spcBef>
              <a:buClrTx/>
              <a:buFontTx/>
              <a:buNone/>
            </a:pPr>
            <a:r>
              <a:rPr lang="en-US" altLang="en-US" sz="2700"/>
              <a:t>W = Wisk cleaner				X = X-14 cleaner</a:t>
            </a:r>
          </a:p>
          <a:p>
            <a:pPr>
              <a:spcBef>
                <a:spcPct val="0"/>
              </a:spcBef>
              <a:buClrTx/>
              <a:buFontTx/>
              <a:buNone/>
            </a:pPr>
            <a:r>
              <a:rPr lang="en-US" altLang="en-US" sz="2700"/>
              <a:t>Y = York Peppermint Patty		Z = Zest soap</a:t>
            </a:r>
          </a:p>
        </p:txBody>
      </p:sp>
      <p:sp>
        <p:nvSpPr>
          <p:cNvPr id="84995" name="Title 2">
            <a:extLst>
              <a:ext uri="{FF2B5EF4-FFF2-40B4-BE49-F238E27FC236}">
                <a16:creationId xmlns:a16="http://schemas.microsoft.com/office/drawing/2014/main" id="{4F7C17EF-9084-0649-9E88-701B1B732C80}"/>
              </a:ext>
            </a:extLst>
          </p:cNvPr>
          <p:cNvSpPr txBox="1">
            <a:spLocks/>
          </p:cNvSpPr>
          <p:nvPr/>
        </p:nvSpPr>
        <p:spPr bwMode="auto">
          <a:xfrm>
            <a:off x="3676650" y="554832"/>
            <a:ext cx="10972800" cy="12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itchFamily="2" charset="2"/>
              <a:buChar char="§"/>
              <a:defRPr sz="2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1"/>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4200" b="1">
                <a:solidFill>
                  <a:srgbClr val="CB333B"/>
                </a:solidFill>
              </a:rPr>
              <a:t>Key to Alphabet Images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05409"/>
            <a:ext cx="18288000" cy="11174017"/>
            <a:chOff x="0" y="0"/>
            <a:chExt cx="3132376" cy="1913890"/>
          </a:xfrm>
        </p:grpSpPr>
        <p:sp>
          <p:nvSpPr>
            <p:cNvPr id="3" name="Freeform 3"/>
            <p:cNvSpPr/>
            <p:nvPr/>
          </p:nvSpPr>
          <p:spPr>
            <a:xfrm>
              <a:off x="0" y="0"/>
              <a:ext cx="3132376" cy="1913890"/>
            </a:xfrm>
            <a:custGeom>
              <a:avLst/>
              <a:gdLst/>
              <a:ahLst/>
              <a:cxnLst/>
              <a:rect l="l" t="t" r="r" b="b"/>
              <a:pathLst>
                <a:path w="3132376" h="1913890">
                  <a:moveTo>
                    <a:pt x="0" y="0"/>
                  </a:moveTo>
                  <a:lnTo>
                    <a:pt x="3132376" y="0"/>
                  </a:lnTo>
                  <a:lnTo>
                    <a:pt x="3132376" y="1913890"/>
                  </a:lnTo>
                  <a:lnTo>
                    <a:pt x="0" y="1913890"/>
                  </a:lnTo>
                  <a:close/>
                </a:path>
              </a:pathLst>
            </a:custGeom>
            <a:solidFill>
              <a:srgbClr val="BDBDB0">
                <a:alpha val="47843"/>
              </a:srgbClr>
            </a:solidFill>
          </p:spPr>
          <p:txBody>
            <a:bodyPr/>
            <a:lstStyle/>
            <a:p>
              <a:endParaRPr lang="en-US"/>
            </a:p>
          </p:txBody>
        </p:sp>
      </p:grpSp>
      <p:grpSp>
        <p:nvGrpSpPr>
          <p:cNvPr id="4" name="Group 4"/>
          <p:cNvGrpSpPr/>
          <p:nvPr/>
        </p:nvGrpSpPr>
        <p:grpSpPr>
          <a:xfrm>
            <a:off x="0" y="570739"/>
            <a:ext cx="18288000" cy="10515601"/>
            <a:chOff x="0" y="0"/>
            <a:chExt cx="24384000" cy="14020801"/>
          </a:xfrm>
        </p:grpSpPr>
        <p:pic>
          <p:nvPicPr>
            <p:cNvPr id="5" name="Picture 5"/>
            <p:cNvPicPr>
              <a:picLocks noChangeAspect="1"/>
            </p:cNvPicPr>
            <p:nvPr/>
          </p:nvPicPr>
          <p:blipFill>
            <a:blip r:embed="rId3">
              <a:alphaModFix amt="25000"/>
            </a:blip>
            <a:srcRect t="16140" r="21414" b="16140"/>
            <a:stretch>
              <a:fillRect/>
            </a:stretch>
          </p:blipFill>
          <p:spPr>
            <a:xfrm>
              <a:off x="0" y="0"/>
              <a:ext cx="24384000" cy="14020801"/>
            </a:xfrm>
            <a:prstGeom prst="rect">
              <a:avLst/>
            </a:prstGeom>
          </p:spPr>
        </p:pic>
      </p:grpSp>
      <p:pic>
        <p:nvPicPr>
          <p:cNvPr id="9" name="Picture 9"/>
          <p:cNvPicPr>
            <a:picLocks noChangeAspect="1"/>
          </p:cNvPicPr>
          <p:nvPr/>
        </p:nvPicPr>
        <p:blipFill>
          <a:blip r:embed="rId4"/>
          <a:srcRect/>
          <a:stretch>
            <a:fillRect/>
          </a:stretch>
        </p:blipFill>
        <p:spPr>
          <a:xfrm>
            <a:off x="11658600" y="8579215"/>
            <a:ext cx="6445128" cy="1507168"/>
          </a:xfrm>
          <a:prstGeom prst="rect">
            <a:avLst/>
          </a:prstGeom>
        </p:spPr>
      </p:pic>
      <p:sp>
        <p:nvSpPr>
          <p:cNvPr id="15" name="Rectangle 2">
            <a:extLst>
              <a:ext uri="{FF2B5EF4-FFF2-40B4-BE49-F238E27FC236}">
                <a16:creationId xmlns:a16="http://schemas.microsoft.com/office/drawing/2014/main" id="{3C03B9A1-D5A1-092D-4C05-80FB0586BEA7}"/>
              </a:ext>
            </a:extLst>
          </p:cNvPr>
          <p:cNvSpPr txBox="1">
            <a:spLocks noChangeArrowheads="1"/>
          </p:cNvSpPr>
          <p:nvPr/>
        </p:nvSpPr>
        <p:spPr>
          <a:xfrm>
            <a:off x="3390900" y="570739"/>
            <a:ext cx="11506200" cy="121324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6600" dirty="0">
                <a:latin typeface="Lora" panose="02000503000000020004" pitchFamily="2" charset="77"/>
                <a:ea typeface="ＭＳ Ｐゴシック" panose="020B0600070205080204" pitchFamily="34" charset="-128"/>
              </a:rPr>
              <a:t>Copyright</a:t>
            </a:r>
          </a:p>
        </p:txBody>
      </p:sp>
      <p:sp>
        <p:nvSpPr>
          <p:cNvPr id="8" name="TextBox 7">
            <a:extLst>
              <a:ext uri="{FF2B5EF4-FFF2-40B4-BE49-F238E27FC236}">
                <a16:creationId xmlns:a16="http://schemas.microsoft.com/office/drawing/2014/main" id="{FA158EAA-CFEE-971E-8176-3A7A12416F54}"/>
              </a:ext>
            </a:extLst>
          </p:cNvPr>
          <p:cNvSpPr txBox="1"/>
          <p:nvPr/>
        </p:nvSpPr>
        <p:spPr>
          <a:xfrm>
            <a:off x="1219200" y="2050345"/>
            <a:ext cx="9144000" cy="6186309"/>
          </a:xfrm>
          <a:prstGeom prst="rect">
            <a:avLst/>
          </a:prstGeom>
          <a:noFill/>
        </p:spPr>
        <p:txBody>
          <a:bodyPr wrap="square">
            <a:spAutoFit/>
          </a:bodyPr>
          <a:lstStyle/>
          <a:p>
            <a:r>
              <a:rPr lang="en-US" altLang="en-US" sz="4400" b="1" dirty="0">
                <a:ea typeface="ＭＳ Ｐゴシック" panose="020B0600070205080204" pitchFamily="34" charset="-128"/>
              </a:rPr>
              <a:t>Works of authorship include</a:t>
            </a:r>
            <a:r>
              <a:rPr lang="en-US" altLang="en-US" sz="4400" dirty="0">
                <a:ea typeface="ＭＳ Ｐゴシック" panose="020B0600070205080204" pitchFamily="34" charset="-128"/>
              </a:rPr>
              <a:t>:</a:t>
            </a:r>
          </a:p>
          <a:p>
            <a:pPr lvl="1"/>
            <a:r>
              <a:rPr lang="en-US" altLang="en-US" sz="4400" dirty="0">
                <a:ea typeface="ＭＳ Ｐゴシック" panose="020B0600070205080204" pitchFamily="34" charset="-128"/>
              </a:rPr>
              <a:t>Literary works</a:t>
            </a:r>
          </a:p>
          <a:p>
            <a:pPr lvl="1"/>
            <a:r>
              <a:rPr lang="en-US" altLang="en-US" sz="4400" dirty="0">
                <a:ea typeface="ＭＳ Ｐゴシック" panose="020B0600070205080204" pitchFamily="34" charset="-128"/>
              </a:rPr>
              <a:t>Musical</a:t>
            </a:r>
          </a:p>
          <a:p>
            <a:pPr lvl="1"/>
            <a:r>
              <a:rPr lang="en-US" altLang="en-US" sz="4400" dirty="0">
                <a:ea typeface="ＭＳ Ｐゴシック" panose="020B0600070205080204" pitchFamily="34" charset="-128"/>
              </a:rPr>
              <a:t>Dramatic</a:t>
            </a:r>
          </a:p>
          <a:p>
            <a:pPr lvl="1"/>
            <a:r>
              <a:rPr lang="en-US" altLang="en-US" sz="4400" dirty="0">
                <a:ea typeface="ＭＳ Ｐゴシック" panose="020B0600070205080204" pitchFamily="34" charset="-128"/>
              </a:rPr>
              <a:t>Pantomimes</a:t>
            </a:r>
          </a:p>
          <a:p>
            <a:pPr lvl="1"/>
            <a:r>
              <a:rPr lang="en-US" altLang="en-US" sz="4400" dirty="0">
                <a:ea typeface="ＭＳ Ｐゴシック" panose="020B0600070205080204" pitchFamily="34" charset="-128"/>
              </a:rPr>
              <a:t>Pictorial, graphic, sculptural</a:t>
            </a:r>
          </a:p>
          <a:p>
            <a:pPr lvl="1"/>
            <a:r>
              <a:rPr lang="en-US" altLang="en-US" sz="4400" dirty="0">
                <a:ea typeface="ＭＳ Ｐゴシック" panose="020B0600070205080204" pitchFamily="34" charset="-128"/>
              </a:rPr>
              <a:t>Motion pictures, other audiovisual</a:t>
            </a:r>
          </a:p>
          <a:p>
            <a:pPr lvl="1"/>
            <a:r>
              <a:rPr lang="en-US" altLang="en-US" sz="4400" dirty="0">
                <a:ea typeface="ＭＳ Ｐゴシック" panose="020B0600070205080204" pitchFamily="34" charset="-128"/>
              </a:rPr>
              <a:t>Sound recordings</a:t>
            </a:r>
          </a:p>
          <a:p>
            <a:pPr lvl="1"/>
            <a:r>
              <a:rPr lang="en-US" altLang="en-US" sz="4400" dirty="0">
                <a:ea typeface="ＭＳ Ｐゴシック" panose="020B0600070205080204" pitchFamily="34" charset="-128"/>
              </a:rPr>
              <a:t>Architectural works</a:t>
            </a:r>
            <a:endParaRPr lang="en-US" dirty="0"/>
          </a:p>
        </p:txBody>
      </p:sp>
    </p:spTree>
    <p:extLst>
      <p:ext uri="{BB962C8B-B14F-4D97-AF65-F5344CB8AC3E}">
        <p14:creationId xmlns:p14="http://schemas.microsoft.com/office/powerpoint/2010/main" val="11963280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05409"/>
            <a:ext cx="18288000" cy="11174017"/>
            <a:chOff x="0" y="0"/>
            <a:chExt cx="3132376" cy="1913890"/>
          </a:xfrm>
        </p:grpSpPr>
        <p:sp>
          <p:nvSpPr>
            <p:cNvPr id="3" name="Freeform 3"/>
            <p:cNvSpPr/>
            <p:nvPr/>
          </p:nvSpPr>
          <p:spPr>
            <a:xfrm>
              <a:off x="0" y="0"/>
              <a:ext cx="3132376" cy="1913890"/>
            </a:xfrm>
            <a:custGeom>
              <a:avLst/>
              <a:gdLst/>
              <a:ahLst/>
              <a:cxnLst/>
              <a:rect l="l" t="t" r="r" b="b"/>
              <a:pathLst>
                <a:path w="3132376" h="1913890">
                  <a:moveTo>
                    <a:pt x="0" y="0"/>
                  </a:moveTo>
                  <a:lnTo>
                    <a:pt x="3132376" y="0"/>
                  </a:lnTo>
                  <a:lnTo>
                    <a:pt x="3132376" y="1913890"/>
                  </a:lnTo>
                  <a:lnTo>
                    <a:pt x="0" y="1913890"/>
                  </a:lnTo>
                  <a:close/>
                </a:path>
              </a:pathLst>
            </a:custGeom>
            <a:solidFill>
              <a:srgbClr val="BDBDB0">
                <a:alpha val="47843"/>
              </a:srgbClr>
            </a:solidFill>
          </p:spPr>
          <p:txBody>
            <a:bodyPr/>
            <a:lstStyle/>
            <a:p>
              <a:endParaRPr lang="en-US"/>
            </a:p>
          </p:txBody>
        </p:sp>
      </p:grpSp>
      <p:grpSp>
        <p:nvGrpSpPr>
          <p:cNvPr id="4" name="Group 4"/>
          <p:cNvGrpSpPr/>
          <p:nvPr/>
        </p:nvGrpSpPr>
        <p:grpSpPr>
          <a:xfrm>
            <a:off x="0" y="570739"/>
            <a:ext cx="18288000" cy="10515601"/>
            <a:chOff x="0" y="0"/>
            <a:chExt cx="24384000" cy="14020801"/>
          </a:xfrm>
        </p:grpSpPr>
        <p:pic>
          <p:nvPicPr>
            <p:cNvPr id="5" name="Picture 5"/>
            <p:cNvPicPr>
              <a:picLocks noChangeAspect="1"/>
            </p:cNvPicPr>
            <p:nvPr/>
          </p:nvPicPr>
          <p:blipFill>
            <a:blip r:embed="rId3">
              <a:alphaModFix amt="25000"/>
            </a:blip>
            <a:srcRect t="16140" r="21414" b="16140"/>
            <a:stretch>
              <a:fillRect/>
            </a:stretch>
          </p:blipFill>
          <p:spPr>
            <a:xfrm>
              <a:off x="0" y="0"/>
              <a:ext cx="24384000" cy="14020801"/>
            </a:xfrm>
            <a:prstGeom prst="rect">
              <a:avLst/>
            </a:prstGeom>
          </p:spPr>
        </p:pic>
      </p:grpSp>
      <p:pic>
        <p:nvPicPr>
          <p:cNvPr id="9" name="Picture 9"/>
          <p:cNvPicPr>
            <a:picLocks noChangeAspect="1"/>
          </p:cNvPicPr>
          <p:nvPr/>
        </p:nvPicPr>
        <p:blipFill>
          <a:blip r:embed="rId4"/>
          <a:srcRect/>
          <a:stretch>
            <a:fillRect/>
          </a:stretch>
        </p:blipFill>
        <p:spPr>
          <a:xfrm>
            <a:off x="11658600" y="8579215"/>
            <a:ext cx="6445128" cy="1507168"/>
          </a:xfrm>
          <a:prstGeom prst="rect">
            <a:avLst/>
          </a:prstGeom>
        </p:spPr>
      </p:pic>
      <p:sp>
        <p:nvSpPr>
          <p:cNvPr id="15" name="Rectangle 2">
            <a:extLst>
              <a:ext uri="{FF2B5EF4-FFF2-40B4-BE49-F238E27FC236}">
                <a16:creationId xmlns:a16="http://schemas.microsoft.com/office/drawing/2014/main" id="{3C03B9A1-D5A1-092D-4C05-80FB0586BEA7}"/>
              </a:ext>
            </a:extLst>
          </p:cNvPr>
          <p:cNvSpPr txBox="1">
            <a:spLocks noChangeArrowheads="1"/>
          </p:cNvSpPr>
          <p:nvPr/>
        </p:nvSpPr>
        <p:spPr>
          <a:xfrm>
            <a:off x="2895600" y="570739"/>
            <a:ext cx="12496800" cy="121324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6600" b="1" u="sng" dirty="0">
                <a:latin typeface="Lora" panose="02000503000000020004" pitchFamily="2" charset="77"/>
                <a:ea typeface="ＭＳ Ｐゴシック" panose="020B0600070205080204" pitchFamily="34" charset="-128"/>
              </a:rPr>
              <a:t>Non-Competition Agreements</a:t>
            </a:r>
          </a:p>
        </p:txBody>
      </p:sp>
      <p:sp>
        <p:nvSpPr>
          <p:cNvPr id="16" name="Rectangle 3">
            <a:extLst>
              <a:ext uri="{FF2B5EF4-FFF2-40B4-BE49-F238E27FC236}">
                <a16:creationId xmlns:a16="http://schemas.microsoft.com/office/drawing/2014/main" id="{458D60E0-1B6D-6AC4-4AD1-C1FD7C994522}"/>
              </a:ext>
            </a:extLst>
          </p:cNvPr>
          <p:cNvSpPr txBox="1">
            <a:spLocks noChangeArrowheads="1"/>
          </p:cNvSpPr>
          <p:nvPr/>
        </p:nvSpPr>
        <p:spPr>
          <a:xfrm>
            <a:off x="914400" y="2019300"/>
            <a:ext cx="16459200" cy="6324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4400" b="1" dirty="0">
                <a:latin typeface="Poppins" pitchFamily="2" charset="77"/>
                <a:ea typeface="ＭＳ Ｐゴシック" panose="020B0600070205080204" pitchFamily="34" charset="-128"/>
                <a:cs typeface="Poppins" pitchFamily="2" charset="77"/>
              </a:rPr>
              <a:t>Considerations for enforcement</a:t>
            </a:r>
            <a:r>
              <a:rPr lang="en-US" altLang="en-US" sz="4400" dirty="0">
                <a:latin typeface="Poppins" pitchFamily="2" charset="77"/>
                <a:ea typeface="ＭＳ Ｐゴシック" panose="020B0600070205080204" pitchFamily="34" charset="-128"/>
                <a:cs typeface="Poppins" pitchFamily="2" charset="77"/>
              </a:rPr>
              <a:t>:</a:t>
            </a:r>
          </a:p>
          <a:p>
            <a:pPr lvl="1"/>
            <a:r>
              <a:rPr lang="en-US" sz="4000" dirty="0">
                <a:latin typeface="Poppins" pitchFamily="2" charset="77"/>
                <a:ea typeface="ＭＳ Ｐゴシック" panose="020B0600070205080204" pitchFamily="34" charset="-128"/>
                <a:cs typeface="Poppins" pitchFamily="2" charset="77"/>
              </a:rPr>
              <a:t>Employee must be employed at time of signing.</a:t>
            </a:r>
          </a:p>
          <a:p>
            <a:pPr lvl="1"/>
            <a:r>
              <a:rPr lang="en-US" sz="4000" dirty="0">
                <a:latin typeface="Poppins" pitchFamily="2" charset="77"/>
                <a:ea typeface="ＭＳ Ｐゴシック" panose="020B0600070205080204" pitchFamily="34" charset="-128"/>
                <a:cs typeface="Poppins" pitchFamily="2" charset="77"/>
              </a:rPr>
              <a:t>No good against “professionals.”</a:t>
            </a:r>
          </a:p>
          <a:p>
            <a:pPr lvl="1"/>
            <a:r>
              <a:rPr lang="en-US" sz="4000" dirty="0">
                <a:latin typeface="Poppins" pitchFamily="2" charset="77"/>
                <a:ea typeface="ＭＳ Ｐゴシック" panose="020B0600070205080204" pitchFamily="34" charset="-128"/>
                <a:cs typeface="Poppins" pitchFamily="2" charset="77"/>
              </a:rPr>
              <a:t>No good against independent contractors.</a:t>
            </a:r>
          </a:p>
          <a:p>
            <a:pPr lvl="1"/>
            <a:r>
              <a:rPr lang="en-US" altLang="en-US" sz="4000" dirty="0">
                <a:latin typeface="Poppins" pitchFamily="2" charset="77"/>
                <a:ea typeface="ＭＳ Ｐゴシック" panose="020B0600070205080204" pitchFamily="34" charset="-128"/>
                <a:cs typeface="Poppins" pitchFamily="2" charset="77"/>
              </a:rPr>
              <a:t>No-hire/non-solicitation is limited.</a:t>
            </a:r>
          </a:p>
          <a:p>
            <a:pPr lvl="1"/>
            <a:r>
              <a:rPr lang="en-US" altLang="en-US" sz="4000" dirty="0">
                <a:latin typeface="Poppins" pitchFamily="2" charset="77"/>
                <a:ea typeface="ＭＳ Ｐゴシック" panose="020B0600070205080204" pitchFamily="34" charset="-128"/>
                <a:cs typeface="Poppins" pitchFamily="2" charset="77"/>
              </a:rPr>
              <a:t>Must preserve a “protectable interest.”</a:t>
            </a:r>
          </a:p>
        </p:txBody>
      </p:sp>
    </p:spTree>
    <p:extLst>
      <p:ext uri="{BB962C8B-B14F-4D97-AF65-F5344CB8AC3E}">
        <p14:creationId xmlns:p14="http://schemas.microsoft.com/office/powerpoint/2010/main" val="30577387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515601"/>
            <a:chOff x="0" y="0"/>
            <a:chExt cx="24384000" cy="14020801"/>
          </a:xfrm>
        </p:grpSpPr>
        <p:pic>
          <p:nvPicPr>
            <p:cNvPr id="3" name="Picture 3"/>
            <p:cNvPicPr>
              <a:picLocks noChangeAspect="1"/>
            </p:cNvPicPr>
            <p:nvPr/>
          </p:nvPicPr>
          <p:blipFill>
            <a:blip r:embed="rId2">
              <a:alphaModFix amt="25000"/>
            </a:blip>
            <a:srcRect t="2083" b="2083"/>
            <a:stretch>
              <a:fillRect/>
            </a:stretch>
          </p:blipFill>
          <p:spPr>
            <a:xfrm>
              <a:off x="0" y="0"/>
              <a:ext cx="24384000" cy="14020801"/>
            </a:xfrm>
            <a:prstGeom prst="rect">
              <a:avLst/>
            </a:prstGeom>
          </p:spPr>
        </p:pic>
      </p:grpSp>
      <p:pic>
        <p:nvPicPr>
          <p:cNvPr id="4" name="Picture 4"/>
          <p:cNvPicPr>
            <a:picLocks noChangeAspect="1"/>
          </p:cNvPicPr>
          <p:nvPr/>
        </p:nvPicPr>
        <p:blipFill>
          <a:blip r:embed="rId3">
            <a:alphaModFix amt="61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65795" y="557176"/>
            <a:ext cx="7977061" cy="789729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07457">
            <a:off x="8543730" y="6593933"/>
            <a:ext cx="1200540" cy="1680146"/>
          </a:xfrm>
          <a:prstGeom prst="rect">
            <a:avLst/>
          </a:prstGeom>
        </p:spPr>
      </p:pic>
      <p:sp>
        <p:nvSpPr>
          <p:cNvPr id="6" name="TextBox 6"/>
          <p:cNvSpPr txBox="1"/>
          <p:nvPr/>
        </p:nvSpPr>
        <p:spPr>
          <a:xfrm>
            <a:off x="5391370" y="3318336"/>
            <a:ext cx="7463133" cy="3095209"/>
          </a:xfrm>
          <a:prstGeom prst="rect">
            <a:avLst/>
          </a:prstGeom>
        </p:spPr>
        <p:txBody>
          <a:bodyPr lIns="0" tIns="0" rIns="0" bIns="0" rtlCol="0" anchor="t">
            <a:spAutoFit/>
          </a:bodyPr>
          <a:lstStyle/>
          <a:p>
            <a:pPr algn="ctr">
              <a:lnSpc>
                <a:spcPts val="3503"/>
              </a:lnSpc>
              <a:spcBef>
                <a:spcPct val="0"/>
              </a:spcBef>
            </a:pPr>
            <a:r>
              <a:rPr lang="en-US" sz="2467">
                <a:solidFill>
                  <a:srgbClr val="4F504D"/>
                </a:solidFill>
                <a:latin typeface="Poppins Light Bold"/>
              </a:rPr>
              <a:t>In 1783, people persuaded the Continental Congress "that nothing is more properly a man's own than the fruit of his study, and that the protection and security of literary property would greatly tend to encourage genius and to promote useful discoveries." Then the first copyright law in the us was written. </a:t>
            </a:r>
          </a:p>
        </p:txBody>
      </p:sp>
      <p:sp>
        <p:nvSpPr>
          <p:cNvPr id="7" name="TextBox 7"/>
          <p:cNvSpPr txBox="1"/>
          <p:nvPr/>
        </p:nvSpPr>
        <p:spPr>
          <a:xfrm>
            <a:off x="6058791" y="1505036"/>
            <a:ext cx="6195821" cy="1526775"/>
          </a:xfrm>
          <a:prstGeom prst="rect">
            <a:avLst/>
          </a:prstGeom>
        </p:spPr>
        <p:txBody>
          <a:bodyPr lIns="0" tIns="0" rIns="0" bIns="0" rtlCol="0" anchor="t">
            <a:spAutoFit/>
          </a:bodyPr>
          <a:lstStyle/>
          <a:p>
            <a:pPr algn="ctr">
              <a:lnSpc>
                <a:spcPts val="5929"/>
              </a:lnSpc>
            </a:pPr>
            <a:r>
              <a:rPr lang="en-US" sz="5756">
                <a:solidFill>
                  <a:srgbClr val="83919C"/>
                </a:solidFill>
                <a:latin typeface="Tropika Script"/>
              </a:rPr>
              <a:t>When were IP </a:t>
            </a:r>
          </a:p>
          <a:p>
            <a:pPr algn="ctr">
              <a:lnSpc>
                <a:spcPts val="5929"/>
              </a:lnSpc>
            </a:pPr>
            <a:r>
              <a:rPr lang="en-US" sz="5756">
                <a:solidFill>
                  <a:srgbClr val="83919C"/>
                </a:solidFill>
                <a:latin typeface="Tropika Script"/>
              </a:rPr>
              <a:t>rights first protected? </a:t>
            </a:r>
          </a:p>
        </p:txBody>
      </p:sp>
      <p:sp>
        <p:nvSpPr>
          <p:cNvPr id="8" name="TextBox 8"/>
          <p:cNvSpPr txBox="1"/>
          <p:nvPr/>
        </p:nvSpPr>
        <p:spPr>
          <a:xfrm>
            <a:off x="5546568" y="753360"/>
            <a:ext cx="7307935" cy="484005"/>
          </a:xfrm>
          <a:prstGeom prst="rect">
            <a:avLst/>
          </a:prstGeom>
        </p:spPr>
        <p:txBody>
          <a:bodyPr lIns="0" tIns="0" rIns="0" bIns="0" rtlCol="0" anchor="t">
            <a:spAutoFit/>
          </a:bodyPr>
          <a:lstStyle/>
          <a:p>
            <a:pPr algn="ctr">
              <a:lnSpc>
                <a:spcPts val="4001"/>
              </a:lnSpc>
              <a:spcBef>
                <a:spcPct val="0"/>
              </a:spcBef>
            </a:pPr>
            <a:r>
              <a:rPr lang="en-US" sz="2818" spc="84">
                <a:solidFill>
                  <a:srgbClr val="1E4465"/>
                </a:solidFill>
                <a:latin typeface="Montserrat Classic Bold"/>
              </a:rPr>
              <a:t>IP LAW TRIVIA</a:t>
            </a:r>
          </a:p>
        </p:txBody>
      </p:sp>
      <p:pic>
        <p:nvPicPr>
          <p:cNvPr id="9" name="Picture 9"/>
          <p:cNvPicPr>
            <a:picLocks noChangeAspect="1"/>
          </p:cNvPicPr>
          <p:nvPr/>
        </p:nvPicPr>
        <p:blipFill>
          <a:blip r:embed="rId7"/>
          <a:srcRect/>
          <a:stretch>
            <a:fillRect/>
          </a:stretch>
        </p:blipFill>
        <p:spPr>
          <a:xfrm>
            <a:off x="11133608" y="9030366"/>
            <a:ext cx="3773769" cy="882481"/>
          </a:xfrm>
          <a:prstGeom prst="rect">
            <a:avLst/>
          </a:prstGeom>
        </p:spPr>
      </p:pic>
      <p:pic>
        <p:nvPicPr>
          <p:cNvPr id="10" name="Picture 10"/>
          <p:cNvPicPr>
            <a:picLocks noChangeAspect="1"/>
          </p:cNvPicPr>
          <p:nvPr/>
        </p:nvPicPr>
        <p:blipFill>
          <a:blip r:embed="rId7"/>
          <a:srcRect/>
          <a:stretch>
            <a:fillRect/>
          </a:stretch>
        </p:blipFill>
        <p:spPr>
          <a:xfrm>
            <a:off x="11273442" y="9139187"/>
            <a:ext cx="3876723" cy="906557"/>
          </a:xfrm>
          <a:prstGeom prst="rect">
            <a:avLst/>
          </a:prstGeom>
        </p:spPr>
      </p:pic>
      <p:grpSp>
        <p:nvGrpSpPr>
          <p:cNvPr id="11" name="Group 11"/>
          <p:cNvGrpSpPr/>
          <p:nvPr/>
        </p:nvGrpSpPr>
        <p:grpSpPr>
          <a:xfrm>
            <a:off x="0" y="8566182"/>
            <a:ext cx="18288000" cy="12966968"/>
            <a:chOff x="0" y="0"/>
            <a:chExt cx="2699260" cy="1913890"/>
          </a:xfrm>
        </p:grpSpPr>
        <p:sp>
          <p:nvSpPr>
            <p:cNvPr id="12" name="Freeform 12"/>
            <p:cNvSpPr/>
            <p:nvPr/>
          </p:nvSpPr>
          <p:spPr>
            <a:xfrm>
              <a:off x="0" y="0"/>
              <a:ext cx="2699260" cy="1913890"/>
            </a:xfrm>
            <a:custGeom>
              <a:avLst/>
              <a:gdLst/>
              <a:ahLst/>
              <a:cxnLst/>
              <a:rect l="l" t="t" r="r" b="b"/>
              <a:pathLst>
                <a:path w="2699260" h="1913890">
                  <a:moveTo>
                    <a:pt x="0" y="0"/>
                  </a:moveTo>
                  <a:lnTo>
                    <a:pt x="2699260" y="0"/>
                  </a:lnTo>
                  <a:lnTo>
                    <a:pt x="2699260" y="1913890"/>
                  </a:lnTo>
                  <a:lnTo>
                    <a:pt x="0" y="1913890"/>
                  </a:lnTo>
                  <a:close/>
                </a:path>
              </a:pathLst>
            </a:custGeom>
            <a:solidFill>
              <a:srgbClr val="08182F"/>
            </a:solidFill>
          </p:spPr>
          <p:txBody>
            <a:bodyPr/>
            <a:lstStyle/>
            <a:p>
              <a:endParaRPr lang="en-US"/>
            </a:p>
          </p:txBody>
        </p:sp>
      </p:grpSp>
      <p:grpSp>
        <p:nvGrpSpPr>
          <p:cNvPr id="13" name="Group 13"/>
          <p:cNvGrpSpPr/>
          <p:nvPr/>
        </p:nvGrpSpPr>
        <p:grpSpPr>
          <a:xfrm>
            <a:off x="15197532" y="9592465"/>
            <a:ext cx="3090468" cy="317428"/>
            <a:chOff x="0" y="0"/>
            <a:chExt cx="4120624" cy="423237"/>
          </a:xfrm>
        </p:grpSpPr>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97960" y="20366"/>
              <a:ext cx="184641" cy="369282"/>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20366"/>
              <a:ext cx="369282" cy="369282"/>
            </a:xfrm>
            <a:prstGeom prst="rect">
              <a:avLst/>
            </a:prstGeom>
          </p:spPr>
        </p:pic>
        <p:sp>
          <p:nvSpPr>
            <p:cNvPr id="16" name="TextBox 16"/>
            <p:cNvSpPr txBox="1"/>
            <p:nvPr/>
          </p:nvSpPr>
          <p:spPr>
            <a:xfrm>
              <a:off x="858423" y="-38100"/>
              <a:ext cx="3262201" cy="461337"/>
            </a:xfrm>
            <a:prstGeom prst="rect">
              <a:avLst/>
            </a:prstGeom>
          </p:spPr>
          <p:txBody>
            <a:bodyPr lIns="0" tIns="0" rIns="0" bIns="0" rtlCol="0" anchor="t">
              <a:spAutoFit/>
            </a:bodyPr>
            <a:lstStyle/>
            <a:p>
              <a:pPr marL="0" lvl="0" indent="0" algn="l">
                <a:lnSpc>
                  <a:spcPts val="2951"/>
                </a:lnSpc>
                <a:spcBef>
                  <a:spcPct val="0"/>
                </a:spcBef>
              </a:pPr>
              <a:r>
                <a:rPr lang="en-US" sz="2108" spc="29">
                  <a:solidFill>
                    <a:srgbClr val="FFFFFF"/>
                  </a:solidFill>
                  <a:latin typeface="Open Sauce Light Bold"/>
                </a:rPr>
                <a:t>@LOFTINHOLT</a:t>
              </a:r>
            </a:p>
          </p:txBody>
        </p:sp>
      </p:grpSp>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69918" t="151" r="3448"/>
          <a:stretch>
            <a:fillRect/>
          </a:stretch>
        </p:blipFill>
        <p:spPr>
          <a:xfrm>
            <a:off x="14715084" y="9627634"/>
            <a:ext cx="310396" cy="282259"/>
          </a:xfrm>
          <a:prstGeom prst="rect">
            <a:avLst/>
          </a:prstGeom>
        </p:spPr>
      </p:pic>
      <p:pic>
        <p:nvPicPr>
          <p:cNvPr id="18" name="Picture 18"/>
          <p:cNvPicPr>
            <a:picLocks noChangeAspect="1"/>
          </p:cNvPicPr>
          <p:nvPr/>
        </p:nvPicPr>
        <p:blipFill>
          <a:blip r:embed="rId7"/>
          <a:srcRect/>
          <a:stretch>
            <a:fillRect/>
          </a:stretch>
        </p:blipFill>
        <p:spPr>
          <a:xfrm>
            <a:off x="429172" y="9030366"/>
            <a:ext cx="4160424" cy="972899"/>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515601"/>
            <a:chOff x="0" y="0"/>
            <a:chExt cx="24384000" cy="14020801"/>
          </a:xfrm>
        </p:grpSpPr>
        <p:pic>
          <p:nvPicPr>
            <p:cNvPr id="3" name="Picture 3"/>
            <p:cNvPicPr>
              <a:picLocks noChangeAspect="1"/>
            </p:cNvPicPr>
            <p:nvPr/>
          </p:nvPicPr>
          <p:blipFill>
            <a:blip r:embed="rId2">
              <a:alphaModFix amt="25000"/>
            </a:blip>
            <a:srcRect t="2083" b="2083"/>
            <a:stretch>
              <a:fillRect/>
            </a:stretch>
          </p:blipFill>
          <p:spPr>
            <a:xfrm>
              <a:off x="0" y="0"/>
              <a:ext cx="24384000" cy="14020801"/>
            </a:xfrm>
            <a:prstGeom prst="rect">
              <a:avLst/>
            </a:prstGeom>
          </p:spPr>
        </p:pic>
      </p:grpSp>
      <p:pic>
        <p:nvPicPr>
          <p:cNvPr id="4" name="Picture 4"/>
          <p:cNvPicPr>
            <a:picLocks noChangeAspect="1"/>
          </p:cNvPicPr>
          <p:nvPr/>
        </p:nvPicPr>
        <p:blipFill>
          <a:blip r:embed="rId3">
            <a:alphaModFix amt="61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55041" y="379739"/>
            <a:ext cx="7977061" cy="789729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201381">
            <a:off x="8406628" y="5381563"/>
            <a:ext cx="1587815" cy="2546059"/>
          </a:xfrm>
          <a:prstGeom prst="rect">
            <a:avLst/>
          </a:prstGeom>
        </p:spPr>
      </p:pic>
      <p:sp>
        <p:nvSpPr>
          <p:cNvPr id="6" name="TextBox 6"/>
          <p:cNvSpPr txBox="1"/>
          <p:nvPr/>
        </p:nvSpPr>
        <p:spPr>
          <a:xfrm>
            <a:off x="5845580" y="1815145"/>
            <a:ext cx="6596841" cy="1385184"/>
          </a:xfrm>
          <a:prstGeom prst="rect">
            <a:avLst/>
          </a:prstGeom>
        </p:spPr>
        <p:txBody>
          <a:bodyPr lIns="0" tIns="0" rIns="0" bIns="0" rtlCol="0" anchor="t">
            <a:spAutoFit/>
          </a:bodyPr>
          <a:lstStyle/>
          <a:p>
            <a:pPr algn="ctr">
              <a:lnSpc>
                <a:spcPts val="5155"/>
              </a:lnSpc>
            </a:pPr>
            <a:r>
              <a:rPr lang="en-US" sz="6444">
                <a:solidFill>
                  <a:srgbClr val="83919C"/>
                </a:solidFill>
                <a:latin typeface="Tropika Script"/>
              </a:rPr>
              <a:t>What was the </a:t>
            </a:r>
          </a:p>
          <a:p>
            <a:pPr algn="ctr">
              <a:lnSpc>
                <a:spcPts val="5155"/>
              </a:lnSpc>
            </a:pPr>
            <a:r>
              <a:rPr lang="en-US" sz="6444">
                <a:solidFill>
                  <a:srgbClr val="83919C"/>
                </a:solidFill>
                <a:latin typeface="Tropika Script"/>
              </a:rPr>
              <a:t>first patent in the US?</a:t>
            </a:r>
          </a:p>
        </p:txBody>
      </p:sp>
      <p:sp>
        <p:nvSpPr>
          <p:cNvPr id="7" name="TextBox 7"/>
          <p:cNvSpPr txBox="1"/>
          <p:nvPr/>
        </p:nvSpPr>
        <p:spPr>
          <a:xfrm>
            <a:off x="5468969" y="3558656"/>
            <a:ext cx="7463133" cy="2395659"/>
          </a:xfrm>
          <a:prstGeom prst="rect">
            <a:avLst/>
          </a:prstGeom>
        </p:spPr>
        <p:txBody>
          <a:bodyPr lIns="0" tIns="0" rIns="0" bIns="0" rtlCol="0" anchor="t">
            <a:spAutoFit/>
          </a:bodyPr>
          <a:lstStyle/>
          <a:p>
            <a:pPr algn="ctr">
              <a:lnSpc>
                <a:spcPts val="3892"/>
              </a:lnSpc>
              <a:spcBef>
                <a:spcPct val="0"/>
              </a:spcBef>
            </a:pPr>
            <a:r>
              <a:rPr lang="en-US" sz="2741">
                <a:solidFill>
                  <a:srgbClr val="1E4465"/>
                </a:solidFill>
                <a:latin typeface="Poppins Light Bold"/>
              </a:rPr>
              <a:t>It was issued on July 31, 1790 to Samuel Hopkins for a process of making potash, an ingredient used in fertilizer. President George Washington signed it.</a:t>
            </a:r>
          </a:p>
          <a:p>
            <a:pPr algn="ctr">
              <a:lnSpc>
                <a:spcPts val="3892"/>
              </a:lnSpc>
              <a:spcBef>
                <a:spcPct val="0"/>
              </a:spcBef>
            </a:pPr>
            <a:endParaRPr lang="en-US" sz="2741">
              <a:solidFill>
                <a:srgbClr val="1E4465"/>
              </a:solidFill>
              <a:latin typeface="Poppins Light Bold"/>
            </a:endParaRPr>
          </a:p>
        </p:txBody>
      </p:sp>
      <p:sp>
        <p:nvSpPr>
          <p:cNvPr id="8" name="TextBox 8"/>
          <p:cNvSpPr txBox="1"/>
          <p:nvPr/>
        </p:nvSpPr>
        <p:spPr>
          <a:xfrm>
            <a:off x="5546568" y="753360"/>
            <a:ext cx="7307935" cy="484005"/>
          </a:xfrm>
          <a:prstGeom prst="rect">
            <a:avLst/>
          </a:prstGeom>
        </p:spPr>
        <p:txBody>
          <a:bodyPr lIns="0" tIns="0" rIns="0" bIns="0" rtlCol="0" anchor="t">
            <a:spAutoFit/>
          </a:bodyPr>
          <a:lstStyle/>
          <a:p>
            <a:pPr algn="ctr">
              <a:lnSpc>
                <a:spcPts val="4001"/>
              </a:lnSpc>
              <a:spcBef>
                <a:spcPct val="0"/>
              </a:spcBef>
            </a:pPr>
            <a:r>
              <a:rPr lang="en-US" sz="2818" spc="84">
                <a:solidFill>
                  <a:srgbClr val="1E4465"/>
                </a:solidFill>
                <a:latin typeface="Montserrat Classic Bold"/>
              </a:rPr>
              <a:t>IP LAW TRIVIA</a:t>
            </a:r>
          </a:p>
        </p:txBody>
      </p:sp>
      <p:pic>
        <p:nvPicPr>
          <p:cNvPr id="9" name="Picture 9"/>
          <p:cNvPicPr>
            <a:picLocks noChangeAspect="1"/>
          </p:cNvPicPr>
          <p:nvPr/>
        </p:nvPicPr>
        <p:blipFill>
          <a:blip r:embed="rId7"/>
          <a:srcRect/>
          <a:stretch>
            <a:fillRect/>
          </a:stretch>
        </p:blipFill>
        <p:spPr>
          <a:xfrm>
            <a:off x="11133608" y="9030366"/>
            <a:ext cx="3773769" cy="882481"/>
          </a:xfrm>
          <a:prstGeom prst="rect">
            <a:avLst/>
          </a:prstGeom>
        </p:spPr>
      </p:pic>
      <p:pic>
        <p:nvPicPr>
          <p:cNvPr id="10" name="Picture 10"/>
          <p:cNvPicPr>
            <a:picLocks noChangeAspect="1"/>
          </p:cNvPicPr>
          <p:nvPr/>
        </p:nvPicPr>
        <p:blipFill>
          <a:blip r:embed="rId7"/>
          <a:srcRect/>
          <a:stretch>
            <a:fillRect/>
          </a:stretch>
        </p:blipFill>
        <p:spPr>
          <a:xfrm>
            <a:off x="11273442" y="9139187"/>
            <a:ext cx="3876723" cy="906557"/>
          </a:xfrm>
          <a:prstGeom prst="rect">
            <a:avLst/>
          </a:prstGeom>
        </p:spPr>
      </p:pic>
      <p:grpSp>
        <p:nvGrpSpPr>
          <p:cNvPr id="11" name="Group 11"/>
          <p:cNvGrpSpPr/>
          <p:nvPr/>
        </p:nvGrpSpPr>
        <p:grpSpPr>
          <a:xfrm>
            <a:off x="0" y="8566182"/>
            <a:ext cx="18288000" cy="12966968"/>
            <a:chOff x="0" y="0"/>
            <a:chExt cx="2699260" cy="1913890"/>
          </a:xfrm>
        </p:grpSpPr>
        <p:sp>
          <p:nvSpPr>
            <p:cNvPr id="12" name="Freeform 12"/>
            <p:cNvSpPr/>
            <p:nvPr/>
          </p:nvSpPr>
          <p:spPr>
            <a:xfrm>
              <a:off x="0" y="0"/>
              <a:ext cx="2699260" cy="1913890"/>
            </a:xfrm>
            <a:custGeom>
              <a:avLst/>
              <a:gdLst/>
              <a:ahLst/>
              <a:cxnLst/>
              <a:rect l="l" t="t" r="r" b="b"/>
              <a:pathLst>
                <a:path w="2699260" h="1913890">
                  <a:moveTo>
                    <a:pt x="0" y="0"/>
                  </a:moveTo>
                  <a:lnTo>
                    <a:pt x="2699260" y="0"/>
                  </a:lnTo>
                  <a:lnTo>
                    <a:pt x="2699260" y="1913890"/>
                  </a:lnTo>
                  <a:lnTo>
                    <a:pt x="0" y="1913890"/>
                  </a:lnTo>
                  <a:close/>
                </a:path>
              </a:pathLst>
            </a:custGeom>
            <a:solidFill>
              <a:srgbClr val="08182F"/>
            </a:solidFill>
          </p:spPr>
          <p:txBody>
            <a:bodyPr/>
            <a:lstStyle/>
            <a:p>
              <a:endParaRPr lang="en-US"/>
            </a:p>
          </p:txBody>
        </p:sp>
      </p:grpSp>
      <p:grpSp>
        <p:nvGrpSpPr>
          <p:cNvPr id="13" name="Group 13"/>
          <p:cNvGrpSpPr/>
          <p:nvPr/>
        </p:nvGrpSpPr>
        <p:grpSpPr>
          <a:xfrm>
            <a:off x="15197532" y="9592465"/>
            <a:ext cx="3090468" cy="317428"/>
            <a:chOff x="0" y="0"/>
            <a:chExt cx="4120624" cy="423237"/>
          </a:xfrm>
        </p:grpSpPr>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97960" y="20366"/>
              <a:ext cx="184641" cy="369282"/>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20366"/>
              <a:ext cx="369282" cy="369282"/>
            </a:xfrm>
            <a:prstGeom prst="rect">
              <a:avLst/>
            </a:prstGeom>
          </p:spPr>
        </p:pic>
        <p:sp>
          <p:nvSpPr>
            <p:cNvPr id="16" name="TextBox 16"/>
            <p:cNvSpPr txBox="1"/>
            <p:nvPr/>
          </p:nvSpPr>
          <p:spPr>
            <a:xfrm>
              <a:off x="858423" y="-38100"/>
              <a:ext cx="3262201" cy="461337"/>
            </a:xfrm>
            <a:prstGeom prst="rect">
              <a:avLst/>
            </a:prstGeom>
          </p:spPr>
          <p:txBody>
            <a:bodyPr lIns="0" tIns="0" rIns="0" bIns="0" rtlCol="0" anchor="t">
              <a:spAutoFit/>
            </a:bodyPr>
            <a:lstStyle/>
            <a:p>
              <a:pPr marL="0" lvl="0" indent="0" algn="l">
                <a:lnSpc>
                  <a:spcPts val="2951"/>
                </a:lnSpc>
                <a:spcBef>
                  <a:spcPct val="0"/>
                </a:spcBef>
              </a:pPr>
              <a:r>
                <a:rPr lang="en-US" sz="2108" spc="29">
                  <a:solidFill>
                    <a:srgbClr val="FFFFFF"/>
                  </a:solidFill>
                  <a:latin typeface="Open Sauce Light Bold"/>
                </a:rPr>
                <a:t>@LOFTINHOLT</a:t>
              </a:r>
            </a:p>
          </p:txBody>
        </p:sp>
      </p:grpSp>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69918" t="151" r="3448"/>
          <a:stretch>
            <a:fillRect/>
          </a:stretch>
        </p:blipFill>
        <p:spPr>
          <a:xfrm>
            <a:off x="14715084" y="9627634"/>
            <a:ext cx="310396" cy="282259"/>
          </a:xfrm>
          <a:prstGeom prst="rect">
            <a:avLst/>
          </a:prstGeom>
        </p:spPr>
      </p:pic>
      <p:pic>
        <p:nvPicPr>
          <p:cNvPr id="18" name="Picture 18"/>
          <p:cNvPicPr>
            <a:picLocks noChangeAspect="1"/>
          </p:cNvPicPr>
          <p:nvPr/>
        </p:nvPicPr>
        <p:blipFill>
          <a:blip r:embed="rId7"/>
          <a:srcRect/>
          <a:stretch>
            <a:fillRect/>
          </a:stretch>
        </p:blipFill>
        <p:spPr>
          <a:xfrm>
            <a:off x="429172" y="9030366"/>
            <a:ext cx="4160424" cy="972899"/>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515601"/>
            <a:chOff x="0" y="0"/>
            <a:chExt cx="24384000" cy="14020801"/>
          </a:xfrm>
        </p:grpSpPr>
        <p:pic>
          <p:nvPicPr>
            <p:cNvPr id="3" name="Picture 3"/>
            <p:cNvPicPr>
              <a:picLocks noChangeAspect="1"/>
            </p:cNvPicPr>
            <p:nvPr/>
          </p:nvPicPr>
          <p:blipFill>
            <a:blip r:embed="rId2">
              <a:alphaModFix amt="25000"/>
            </a:blip>
            <a:srcRect t="2083" b="2083"/>
            <a:stretch>
              <a:fillRect/>
            </a:stretch>
          </p:blipFill>
          <p:spPr>
            <a:xfrm>
              <a:off x="0" y="0"/>
              <a:ext cx="24384000" cy="14020801"/>
            </a:xfrm>
            <a:prstGeom prst="rect">
              <a:avLst/>
            </a:prstGeom>
          </p:spPr>
        </p:pic>
      </p:grpSp>
      <p:pic>
        <p:nvPicPr>
          <p:cNvPr id="4" name="Picture 4"/>
          <p:cNvPicPr>
            <a:picLocks noChangeAspect="1"/>
          </p:cNvPicPr>
          <p:nvPr/>
        </p:nvPicPr>
        <p:blipFill>
          <a:blip r:embed="rId3">
            <a:alphaModFix amt="61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43432" y="217439"/>
            <a:ext cx="7977061" cy="7897290"/>
          </a:xfrm>
          <a:prstGeom prst="rect">
            <a:avLst/>
          </a:prstGeom>
        </p:spPr>
      </p:pic>
      <p:pic>
        <p:nvPicPr>
          <p:cNvPr id="5" name="Picture 5"/>
          <p:cNvPicPr>
            <a:picLocks noChangeAspect="1"/>
          </p:cNvPicPr>
          <p:nvPr/>
        </p:nvPicPr>
        <p:blipFill>
          <a:blip r:embed="rId5"/>
          <a:srcRect/>
          <a:stretch>
            <a:fillRect/>
          </a:stretch>
        </p:blipFill>
        <p:spPr>
          <a:xfrm>
            <a:off x="11133608" y="9030366"/>
            <a:ext cx="3773769" cy="882481"/>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79291" y="4635632"/>
            <a:ext cx="3105343" cy="2806101"/>
          </a:xfrm>
          <a:prstGeom prst="rect">
            <a:avLst/>
          </a:prstGeom>
        </p:spPr>
      </p:pic>
      <p:pic>
        <p:nvPicPr>
          <p:cNvPr id="7" name="Picture 7"/>
          <p:cNvPicPr>
            <a:picLocks noChangeAspect="1"/>
          </p:cNvPicPr>
          <p:nvPr/>
        </p:nvPicPr>
        <p:blipFill>
          <a:blip r:embed="rId5"/>
          <a:srcRect/>
          <a:stretch>
            <a:fillRect/>
          </a:stretch>
        </p:blipFill>
        <p:spPr>
          <a:xfrm>
            <a:off x="11273442" y="9139187"/>
            <a:ext cx="3876723" cy="906557"/>
          </a:xfrm>
          <a:prstGeom prst="rect">
            <a:avLst/>
          </a:prstGeom>
        </p:spPr>
      </p:pic>
      <p:grpSp>
        <p:nvGrpSpPr>
          <p:cNvPr id="8" name="Group 8"/>
          <p:cNvGrpSpPr/>
          <p:nvPr/>
        </p:nvGrpSpPr>
        <p:grpSpPr>
          <a:xfrm>
            <a:off x="0" y="8566182"/>
            <a:ext cx="18288000" cy="12966968"/>
            <a:chOff x="0" y="0"/>
            <a:chExt cx="2699260" cy="1913890"/>
          </a:xfrm>
        </p:grpSpPr>
        <p:sp>
          <p:nvSpPr>
            <p:cNvPr id="9" name="Freeform 9"/>
            <p:cNvSpPr/>
            <p:nvPr/>
          </p:nvSpPr>
          <p:spPr>
            <a:xfrm>
              <a:off x="0" y="0"/>
              <a:ext cx="2699260" cy="1913890"/>
            </a:xfrm>
            <a:custGeom>
              <a:avLst/>
              <a:gdLst/>
              <a:ahLst/>
              <a:cxnLst/>
              <a:rect l="l" t="t" r="r" b="b"/>
              <a:pathLst>
                <a:path w="2699260" h="1913890">
                  <a:moveTo>
                    <a:pt x="0" y="0"/>
                  </a:moveTo>
                  <a:lnTo>
                    <a:pt x="2699260" y="0"/>
                  </a:lnTo>
                  <a:lnTo>
                    <a:pt x="2699260" y="1913890"/>
                  </a:lnTo>
                  <a:lnTo>
                    <a:pt x="0" y="1913890"/>
                  </a:lnTo>
                  <a:close/>
                </a:path>
              </a:pathLst>
            </a:custGeom>
            <a:solidFill>
              <a:srgbClr val="08182F"/>
            </a:solidFill>
          </p:spPr>
          <p:txBody>
            <a:bodyPr/>
            <a:lstStyle/>
            <a:p>
              <a:endParaRPr lang="en-US"/>
            </a:p>
          </p:txBody>
        </p:sp>
      </p:grpSp>
      <p:grpSp>
        <p:nvGrpSpPr>
          <p:cNvPr id="10" name="Group 10"/>
          <p:cNvGrpSpPr/>
          <p:nvPr/>
        </p:nvGrpSpPr>
        <p:grpSpPr>
          <a:xfrm>
            <a:off x="15197532" y="9592465"/>
            <a:ext cx="3090468" cy="317428"/>
            <a:chOff x="0" y="0"/>
            <a:chExt cx="4120624" cy="423237"/>
          </a:xfrm>
        </p:grpSpPr>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97960" y="20366"/>
              <a:ext cx="184641" cy="369282"/>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20366"/>
              <a:ext cx="369282" cy="369282"/>
            </a:xfrm>
            <a:prstGeom prst="rect">
              <a:avLst/>
            </a:prstGeom>
          </p:spPr>
        </p:pic>
        <p:sp>
          <p:nvSpPr>
            <p:cNvPr id="13" name="TextBox 13"/>
            <p:cNvSpPr txBox="1"/>
            <p:nvPr/>
          </p:nvSpPr>
          <p:spPr>
            <a:xfrm>
              <a:off x="858423" y="-38100"/>
              <a:ext cx="3262201" cy="461337"/>
            </a:xfrm>
            <a:prstGeom prst="rect">
              <a:avLst/>
            </a:prstGeom>
          </p:spPr>
          <p:txBody>
            <a:bodyPr lIns="0" tIns="0" rIns="0" bIns="0" rtlCol="0" anchor="t">
              <a:spAutoFit/>
            </a:bodyPr>
            <a:lstStyle/>
            <a:p>
              <a:pPr marL="0" lvl="0" indent="0" algn="l">
                <a:lnSpc>
                  <a:spcPts val="2951"/>
                </a:lnSpc>
                <a:spcBef>
                  <a:spcPct val="0"/>
                </a:spcBef>
              </a:pPr>
              <a:r>
                <a:rPr lang="en-US" sz="2108" spc="29">
                  <a:solidFill>
                    <a:srgbClr val="FFFFFF"/>
                  </a:solidFill>
                  <a:latin typeface="Open Sauce Light Bold"/>
                </a:rPr>
                <a:t>@LOFTINHOLT</a:t>
              </a:r>
            </a:p>
          </p:txBody>
        </p:sp>
      </p:grpSp>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69918" t="151" r="3448"/>
          <a:stretch>
            <a:fillRect/>
          </a:stretch>
        </p:blipFill>
        <p:spPr>
          <a:xfrm>
            <a:off x="14715084" y="9627634"/>
            <a:ext cx="310396" cy="282259"/>
          </a:xfrm>
          <a:prstGeom prst="rect">
            <a:avLst/>
          </a:prstGeom>
        </p:spPr>
      </p:pic>
      <p:pic>
        <p:nvPicPr>
          <p:cNvPr id="15" name="Picture 15"/>
          <p:cNvPicPr>
            <a:picLocks noChangeAspect="1"/>
          </p:cNvPicPr>
          <p:nvPr/>
        </p:nvPicPr>
        <p:blipFill>
          <a:blip r:embed="rId5"/>
          <a:srcRect/>
          <a:stretch>
            <a:fillRect/>
          </a:stretch>
        </p:blipFill>
        <p:spPr>
          <a:xfrm>
            <a:off x="429172" y="9030366"/>
            <a:ext cx="4160424" cy="972899"/>
          </a:xfrm>
          <a:prstGeom prst="rect">
            <a:avLst/>
          </a:prstGeom>
        </p:spPr>
      </p:pic>
      <p:sp>
        <p:nvSpPr>
          <p:cNvPr id="16" name="TextBox 16"/>
          <p:cNvSpPr txBox="1"/>
          <p:nvPr/>
        </p:nvSpPr>
        <p:spPr>
          <a:xfrm>
            <a:off x="5300396" y="2939680"/>
            <a:ext cx="7463133" cy="2395659"/>
          </a:xfrm>
          <a:prstGeom prst="rect">
            <a:avLst/>
          </a:prstGeom>
        </p:spPr>
        <p:txBody>
          <a:bodyPr lIns="0" tIns="0" rIns="0" bIns="0" rtlCol="0" anchor="t">
            <a:spAutoFit/>
          </a:bodyPr>
          <a:lstStyle/>
          <a:p>
            <a:pPr algn="ctr">
              <a:lnSpc>
                <a:spcPts val="3892"/>
              </a:lnSpc>
              <a:spcBef>
                <a:spcPct val="0"/>
              </a:spcBef>
            </a:pPr>
            <a:r>
              <a:rPr lang="en-US" sz="2741">
                <a:solidFill>
                  <a:srgbClr val="1E4465"/>
                </a:solidFill>
                <a:latin typeface="Poppins Light Bold"/>
              </a:rPr>
              <a:t> It was for </a:t>
            </a:r>
            <a:r>
              <a:rPr lang="en-US" sz="2741" u="sng">
                <a:solidFill>
                  <a:srgbClr val="1E4465"/>
                </a:solidFill>
                <a:latin typeface="Poppins Light Bold"/>
              </a:rPr>
              <a:t>The Philadelphia Spelling Book</a:t>
            </a:r>
            <a:r>
              <a:rPr lang="en-US" sz="2741">
                <a:solidFill>
                  <a:srgbClr val="1E4465"/>
                </a:solidFill>
                <a:latin typeface="Poppins Light Bold"/>
              </a:rPr>
              <a:t> arranged by John Barry</a:t>
            </a:r>
          </a:p>
          <a:p>
            <a:pPr algn="ctr">
              <a:lnSpc>
                <a:spcPts val="3892"/>
              </a:lnSpc>
              <a:spcBef>
                <a:spcPct val="0"/>
              </a:spcBef>
            </a:pPr>
            <a:r>
              <a:rPr lang="en-US" sz="2741">
                <a:solidFill>
                  <a:srgbClr val="1E4465"/>
                </a:solidFill>
                <a:latin typeface="Poppins Light Bold"/>
              </a:rPr>
              <a:t> dated June 9, 1790. </a:t>
            </a:r>
          </a:p>
          <a:p>
            <a:pPr algn="ctr">
              <a:lnSpc>
                <a:spcPts val="3892"/>
              </a:lnSpc>
              <a:spcBef>
                <a:spcPct val="0"/>
              </a:spcBef>
            </a:pPr>
            <a:endParaRPr lang="en-US" sz="2741">
              <a:solidFill>
                <a:srgbClr val="1E4465"/>
              </a:solidFill>
              <a:latin typeface="Poppins Light Bold"/>
            </a:endParaRPr>
          </a:p>
          <a:p>
            <a:pPr algn="ctr">
              <a:lnSpc>
                <a:spcPts val="3892"/>
              </a:lnSpc>
              <a:spcBef>
                <a:spcPct val="0"/>
              </a:spcBef>
            </a:pPr>
            <a:endParaRPr lang="en-US" sz="2741">
              <a:solidFill>
                <a:srgbClr val="1E4465"/>
              </a:solidFill>
              <a:latin typeface="Poppins Light Bold"/>
            </a:endParaRPr>
          </a:p>
        </p:txBody>
      </p:sp>
      <p:sp>
        <p:nvSpPr>
          <p:cNvPr id="17" name="TextBox 17"/>
          <p:cNvSpPr txBox="1"/>
          <p:nvPr/>
        </p:nvSpPr>
        <p:spPr>
          <a:xfrm>
            <a:off x="5546568" y="544695"/>
            <a:ext cx="7307935" cy="484005"/>
          </a:xfrm>
          <a:prstGeom prst="rect">
            <a:avLst/>
          </a:prstGeom>
        </p:spPr>
        <p:txBody>
          <a:bodyPr lIns="0" tIns="0" rIns="0" bIns="0" rtlCol="0" anchor="t">
            <a:spAutoFit/>
          </a:bodyPr>
          <a:lstStyle/>
          <a:p>
            <a:pPr algn="ctr">
              <a:lnSpc>
                <a:spcPts val="4001"/>
              </a:lnSpc>
              <a:spcBef>
                <a:spcPct val="0"/>
              </a:spcBef>
            </a:pPr>
            <a:r>
              <a:rPr lang="en-US" sz="2818" spc="84">
                <a:solidFill>
                  <a:srgbClr val="1E4465"/>
                </a:solidFill>
                <a:latin typeface="Montserrat Classic Bold"/>
              </a:rPr>
              <a:t>IP LAW TRIVIA</a:t>
            </a:r>
          </a:p>
        </p:txBody>
      </p:sp>
      <p:sp>
        <p:nvSpPr>
          <p:cNvPr id="18" name="TextBox 18"/>
          <p:cNvSpPr txBox="1"/>
          <p:nvPr/>
        </p:nvSpPr>
        <p:spPr>
          <a:xfrm>
            <a:off x="5721969" y="1445045"/>
            <a:ext cx="6844062" cy="1219966"/>
          </a:xfrm>
          <a:prstGeom prst="rect">
            <a:avLst/>
          </a:prstGeom>
        </p:spPr>
        <p:txBody>
          <a:bodyPr lIns="0" tIns="0" rIns="0" bIns="0" rtlCol="0" anchor="t">
            <a:spAutoFit/>
          </a:bodyPr>
          <a:lstStyle/>
          <a:p>
            <a:pPr algn="ctr">
              <a:lnSpc>
                <a:spcPts val="4607"/>
              </a:lnSpc>
            </a:pPr>
            <a:r>
              <a:rPr lang="en-US" sz="5619">
                <a:solidFill>
                  <a:srgbClr val="83919C"/>
                </a:solidFill>
                <a:latin typeface="Tropika Script"/>
              </a:rPr>
              <a:t>What was the</a:t>
            </a:r>
          </a:p>
          <a:p>
            <a:pPr algn="ctr">
              <a:lnSpc>
                <a:spcPts val="4607"/>
              </a:lnSpc>
            </a:pPr>
            <a:r>
              <a:rPr lang="en-US" sz="5619">
                <a:solidFill>
                  <a:srgbClr val="83919C"/>
                </a:solidFill>
                <a:latin typeface="Tropika Script"/>
              </a:rPr>
              <a:t> first copyright in the US?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8575"/>
            <a:ext cx="18288000" cy="10515601"/>
            <a:chOff x="0" y="0"/>
            <a:chExt cx="24384000" cy="14020801"/>
          </a:xfrm>
        </p:grpSpPr>
        <p:pic>
          <p:nvPicPr>
            <p:cNvPr id="3" name="Picture 3"/>
            <p:cNvPicPr>
              <a:picLocks noChangeAspect="1"/>
            </p:cNvPicPr>
            <p:nvPr/>
          </p:nvPicPr>
          <p:blipFill>
            <a:blip r:embed="rId3">
              <a:alphaModFix amt="25000"/>
            </a:blip>
            <a:srcRect t="2083" b="2083"/>
            <a:stretch>
              <a:fillRect/>
            </a:stretch>
          </p:blipFill>
          <p:spPr>
            <a:xfrm>
              <a:off x="0" y="0"/>
              <a:ext cx="24384000" cy="14020801"/>
            </a:xfrm>
            <a:prstGeom prst="rect">
              <a:avLst/>
            </a:prstGeom>
          </p:spPr>
        </p:pic>
      </p:grpSp>
      <p:pic>
        <p:nvPicPr>
          <p:cNvPr id="4" name="Picture 4"/>
          <p:cNvPicPr>
            <a:picLocks noChangeAspect="1"/>
          </p:cNvPicPr>
          <p:nvPr/>
        </p:nvPicPr>
        <p:blipFill>
          <a:blip r:embed="rId4">
            <a:alphaModFix amt="61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43431" y="18680"/>
            <a:ext cx="7977061" cy="7897290"/>
          </a:xfrm>
          <a:prstGeom prst="rect">
            <a:avLst/>
          </a:prstGeom>
        </p:spPr>
      </p:pic>
      <p:sp>
        <p:nvSpPr>
          <p:cNvPr id="6" name="TextBox 6"/>
          <p:cNvSpPr txBox="1"/>
          <p:nvPr/>
        </p:nvSpPr>
        <p:spPr>
          <a:xfrm>
            <a:off x="5412433" y="3789887"/>
            <a:ext cx="7463133" cy="3000821"/>
          </a:xfrm>
          <a:prstGeom prst="rect">
            <a:avLst/>
          </a:prstGeom>
        </p:spPr>
        <p:txBody>
          <a:bodyPr lIns="0" tIns="0" rIns="0" bIns="0" rtlCol="0" anchor="t">
            <a:spAutoFit/>
          </a:bodyPr>
          <a:lstStyle/>
          <a:p>
            <a:pPr algn="ctr">
              <a:lnSpc>
                <a:spcPts val="3892"/>
              </a:lnSpc>
              <a:spcBef>
                <a:spcPct val="0"/>
              </a:spcBef>
            </a:pPr>
            <a:r>
              <a:rPr lang="en-US" sz="2741" dirty="0">
                <a:solidFill>
                  <a:srgbClr val="1E4465"/>
                </a:solidFill>
                <a:latin typeface="Poppins Light Bold"/>
              </a:rPr>
              <a:t>It is for a picture of the Biblical figure </a:t>
            </a:r>
            <a:r>
              <a:rPr lang="en-US" sz="2741" dirty="0">
                <a:solidFill>
                  <a:srgbClr val="1E4465"/>
                </a:solidFill>
                <a:latin typeface="Arimo Bold"/>
              </a:rPr>
              <a:t>Samson wrestling a lion.</a:t>
            </a:r>
            <a:r>
              <a:rPr lang="en-US" sz="2741" dirty="0">
                <a:solidFill>
                  <a:srgbClr val="1E4465"/>
                </a:solidFill>
                <a:latin typeface="Poppins Light Bold"/>
              </a:rPr>
              <a:t> It was registered by J.P. Tolman Company, which makes ropes, on May 27, 1884. </a:t>
            </a:r>
          </a:p>
          <a:p>
            <a:pPr algn="ctr">
              <a:lnSpc>
                <a:spcPts val="3892"/>
              </a:lnSpc>
              <a:spcBef>
                <a:spcPct val="0"/>
              </a:spcBef>
            </a:pPr>
            <a:endParaRPr lang="en-US" sz="2741" dirty="0">
              <a:solidFill>
                <a:srgbClr val="1E4465"/>
              </a:solidFill>
              <a:latin typeface="Poppins Light Bold"/>
            </a:endParaRPr>
          </a:p>
          <a:p>
            <a:pPr algn="ctr">
              <a:lnSpc>
                <a:spcPts val="3892"/>
              </a:lnSpc>
              <a:spcBef>
                <a:spcPct val="0"/>
              </a:spcBef>
            </a:pPr>
            <a:endParaRPr lang="en-US" sz="2741" dirty="0">
              <a:solidFill>
                <a:srgbClr val="1E4465"/>
              </a:solidFill>
              <a:latin typeface="Poppins Light Bold"/>
            </a:endParaRPr>
          </a:p>
        </p:txBody>
      </p:sp>
      <p:sp>
        <p:nvSpPr>
          <p:cNvPr id="7" name="TextBox 7"/>
          <p:cNvSpPr txBox="1"/>
          <p:nvPr/>
        </p:nvSpPr>
        <p:spPr>
          <a:xfrm>
            <a:off x="4650883" y="1920690"/>
            <a:ext cx="8986235" cy="1364104"/>
          </a:xfrm>
          <a:prstGeom prst="rect">
            <a:avLst/>
          </a:prstGeom>
        </p:spPr>
        <p:txBody>
          <a:bodyPr lIns="0" tIns="0" rIns="0" bIns="0" rtlCol="0" anchor="t">
            <a:spAutoFit/>
          </a:bodyPr>
          <a:lstStyle/>
          <a:p>
            <a:pPr algn="ctr">
              <a:lnSpc>
                <a:spcPts val="5309"/>
              </a:lnSpc>
            </a:pPr>
            <a:r>
              <a:rPr lang="en-US" sz="6033">
                <a:solidFill>
                  <a:srgbClr val="83919C"/>
                </a:solidFill>
                <a:latin typeface="Tropika Script"/>
              </a:rPr>
              <a:t>What is the oldest </a:t>
            </a:r>
          </a:p>
          <a:p>
            <a:pPr algn="ctr">
              <a:lnSpc>
                <a:spcPts val="5068"/>
              </a:lnSpc>
            </a:pPr>
            <a:r>
              <a:rPr lang="en-US" sz="5759">
                <a:solidFill>
                  <a:srgbClr val="83919C"/>
                </a:solidFill>
                <a:latin typeface="Tropika Script"/>
              </a:rPr>
              <a:t> trademark in the US still in use?</a:t>
            </a:r>
          </a:p>
        </p:txBody>
      </p:sp>
      <p:sp>
        <p:nvSpPr>
          <p:cNvPr id="8" name="TextBox 8"/>
          <p:cNvSpPr txBox="1"/>
          <p:nvPr/>
        </p:nvSpPr>
        <p:spPr>
          <a:xfrm>
            <a:off x="5546568" y="753360"/>
            <a:ext cx="7307935" cy="484005"/>
          </a:xfrm>
          <a:prstGeom prst="rect">
            <a:avLst/>
          </a:prstGeom>
        </p:spPr>
        <p:txBody>
          <a:bodyPr lIns="0" tIns="0" rIns="0" bIns="0" rtlCol="0" anchor="t">
            <a:spAutoFit/>
          </a:bodyPr>
          <a:lstStyle/>
          <a:p>
            <a:pPr algn="ctr">
              <a:lnSpc>
                <a:spcPts val="4001"/>
              </a:lnSpc>
              <a:spcBef>
                <a:spcPct val="0"/>
              </a:spcBef>
            </a:pPr>
            <a:r>
              <a:rPr lang="en-US" sz="2818" spc="84">
                <a:solidFill>
                  <a:srgbClr val="1E4465"/>
                </a:solidFill>
                <a:latin typeface="Montserrat Classic Bold"/>
              </a:rPr>
              <a:t>IP LAW TRIVIA</a:t>
            </a:r>
          </a:p>
        </p:txBody>
      </p:sp>
      <p:pic>
        <p:nvPicPr>
          <p:cNvPr id="9" name="Picture 9"/>
          <p:cNvPicPr>
            <a:picLocks noChangeAspect="1"/>
          </p:cNvPicPr>
          <p:nvPr/>
        </p:nvPicPr>
        <p:blipFill>
          <a:blip r:embed="rId6"/>
          <a:srcRect/>
          <a:stretch>
            <a:fillRect/>
          </a:stretch>
        </p:blipFill>
        <p:spPr>
          <a:xfrm>
            <a:off x="11133608" y="9030366"/>
            <a:ext cx="3773769" cy="882481"/>
          </a:xfrm>
          <a:prstGeom prst="rect">
            <a:avLst/>
          </a:prstGeom>
        </p:spPr>
      </p:pic>
      <p:pic>
        <p:nvPicPr>
          <p:cNvPr id="10" name="Picture 10"/>
          <p:cNvPicPr>
            <a:picLocks noChangeAspect="1"/>
          </p:cNvPicPr>
          <p:nvPr/>
        </p:nvPicPr>
        <p:blipFill>
          <a:blip r:embed="rId6"/>
          <a:srcRect/>
          <a:stretch>
            <a:fillRect/>
          </a:stretch>
        </p:blipFill>
        <p:spPr>
          <a:xfrm>
            <a:off x="11273442" y="9139187"/>
            <a:ext cx="3876723" cy="906557"/>
          </a:xfrm>
          <a:prstGeom prst="rect">
            <a:avLst/>
          </a:prstGeom>
        </p:spPr>
      </p:pic>
      <p:grpSp>
        <p:nvGrpSpPr>
          <p:cNvPr id="11" name="Group 11"/>
          <p:cNvGrpSpPr/>
          <p:nvPr/>
        </p:nvGrpSpPr>
        <p:grpSpPr>
          <a:xfrm>
            <a:off x="0" y="8566182"/>
            <a:ext cx="18288000" cy="12966968"/>
            <a:chOff x="0" y="0"/>
            <a:chExt cx="2699260" cy="1913890"/>
          </a:xfrm>
        </p:grpSpPr>
        <p:sp>
          <p:nvSpPr>
            <p:cNvPr id="12" name="Freeform 12"/>
            <p:cNvSpPr/>
            <p:nvPr/>
          </p:nvSpPr>
          <p:spPr>
            <a:xfrm>
              <a:off x="0" y="0"/>
              <a:ext cx="2699260" cy="1913890"/>
            </a:xfrm>
            <a:custGeom>
              <a:avLst/>
              <a:gdLst/>
              <a:ahLst/>
              <a:cxnLst/>
              <a:rect l="l" t="t" r="r" b="b"/>
              <a:pathLst>
                <a:path w="2699260" h="1913890">
                  <a:moveTo>
                    <a:pt x="0" y="0"/>
                  </a:moveTo>
                  <a:lnTo>
                    <a:pt x="2699260" y="0"/>
                  </a:lnTo>
                  <a:lnTo>
                    <a:pt x="2699260" y="1913890"/>
                  </a:lnTo>
                  <a:lnTo>
                    <a:pt x="0" y="1913890"/>
                  </a:lnTo>
                  <a:close/>
                </a:path>
              </a:pathLst>
            </a:custGeom>
            <a:solidFill>
              <a:srgbClr val="08182F"/>
            </a:solidFill>
          </p:spPr>
          <p:txBody>
            <a:bodyPr/>
            <a:lstStyle/>
            <a:p>
              <a:endParaRPr lang="en-US"/>
            </a:p>
          </p:txBody>
        </p:sp>
      </p:grpSp>
      <p:grpSp>
        <p:nvGrpSpPr>
          <p:cNvPr id="13" name="Group 13"/>
          <p:cNvGrpSpPr/>
          <p:nvPr/>
        </p:nvGrpSpPr>
        <p:grpSpPr>
          <a:xfrm>
            <a:off x="15197532" y="9592465"/>
            <a:ext cx="3090468" cy="317428"/>
            <a:chOff x="0" y="0"/>
            <a:chExt cx="4120624" cy="423237"/>
          </a:xfrm>
        </p:grpSpPr>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97960" y="20366"/>
              <a:ext cx="184641" cy="369282"/>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20366"/>
              <a:ext cx="369282" cy="369282"/>
            </a:xfrm>
            <a:prstGeom prst="rect">
              <a:avLst/>
            </a:prstGeom>
          </p:spPr>
        </p:pic>
        <p:sp>
          <p:nvSpPr>
            <p:cNvPr id="16" name="TextBox 16"/>
            <p:cNvSpPr txBox="1"/>
            <p:nvPr/>
          </p:nvSpPr>
          <p:spPr>
            <a:xfrm>
              <a:off x="858423" y="-38100"/>
              <a:ext cx="3262201" cy="461337"/>
            </a:xfrm>
            <a:prstGeom prst="rect">
              <a:avLst/>
            </a:prstGeom>
          </p:spPr>
          <p:txBody>
            <a:bodyPr lIns="0" tIns="0" rIns="0" bIns="0" rtlCol="0" anchor="t">
              <a:spAutoFit/>
            </a:bodyPr>
            <a:lstStyle/>
            <a:p>
              <a:pPr marL="0" lvl="0" indent="0" algn="l">
                <a:lnSpc>
                  <a:spcPts val="2951"/>
                </a:lnSpc>
                <a:spcBef>
                  <a:spcPct val="0"/>
                </a:spcBef>
              </a:pPr>
              <a:r>
                <a:rPr lang="en-US" sz="2108" spc="29">
                  <a:solidFill>
                    <a:srgbClr val="FFFFFF"/>
                  </a:solidFill>
                  <a:latin typeface="Open Sauce Light Bold"/>
                </a:rPr>
                <a:t>@LOFTINHOLT</a:t>
              </a:r>
            </a:p>
          </p:txBody>
        </p:sp>
      </p:grpSp>
      <p:pic>
        <p:nvPicPr>
          <p:cNvPr id="17"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69918" t="151" r="3448"/>
          <a:stretch>
            <a:fillRect/>
          </a:stretch>
        </p:blipFill>
        <p:spPr>
          <a:xfrm>
            <a:off x="14715084" y="9627634"/>
            <a:ext cx="310396" cy="282259"/>
          </a:xfrm>
          <a:prstGeom prst="rect">
            <a:avLst/>
          </a:prstGeom>
        </p:spPr>
      </p:pic>
      <p:pic>
        <p:nvPicPr>
          <p:cNvPr id="18" name="Picture 18"/>
          <p:cNvPicPr>
            <a:picLocks noChangeAspect="1"/>
          </p:cNvPicPr>
          <p:nvPr/>
        </p:nvPicPr>
        <p:blipFill>
          <a:blip r:embed="rId6"/>
          <a:srcRect/>
          <a:stretch>
            <a:fillRect/>
          </a:stretch>
        </p:blipFill>
        <p:spPr>
          <a:xfrm>
            <a:off x="429172" y="9030366"/>
            <a:ext cx="4160424" cy="972899"/>
          </a:xfrm>
          <a:prstGeom prst="rect">
            <a:avLst/>
          </a:prstGeom>
        </p:spPr>
      </p:pic>
      <p:pic>
        <p:nvPicPr>
          <p:cNvPr id="19" name="Picture 18">
            <a:extLst>
              <a:ext uri="{FF2B5EF4-FFF2-40B4-BE49-F238E27FC236}">
                <a16:creationId xmlns:a16="http://schemas.microsoft.com/office/drawing/2014/main" id="{3515C949-4F44-A841-896B-B2199A61682B}"/>
              </a:ext>
            </a:extLst>
          </p:cNvPr>
          <p:cNvPicPr>
            <a:picLocks noChangeAspect="1"/>
          </p:cNvPicPr>
          <p:nvPr/>
        </p:nvPicPr>
        <p:blipFill>
          <a:blip r:embed="rId13"/>
          <a:stretch>
            <a:fillRect/>
          </a:stretch>
        </p:blipFill>
        <p:spPr>
          <a:xfrm>
            <a:off x="7264105" y="5888157"/>
            <a:ext cx="3535712" cy="263489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4F504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470497" cy="10515601"/>
            <a:chOff x="0" y="0"/>
            <a:chExt cx="24627329" cy="14020801"/>
          </a:xfrm>
        </p:grpSpPr>
        <p:pic>
          <p:nvPicPr>
            <p:cNvPr id="3" name="Picture 3"/>
            <p:cNvPicPr>
              <a:picLocks noChangeAspect="1"/>
            </p:cNvPicPr>
            <p:nvPr/>
          </p:nvPicPr>
          <p:blipFill>
            <a:blip r:embed="rId3">
              <a:alphaModFix amt="36000"/>
            </a:blip>
            <a:srcRect l="171" t="15068" b="9153"/>
            <a:stretch>
              <a:fillRect/>
            </a:stretch>
          </p:blipFill>
          <p:spPr>
            <a:xfrm>
              <a:off x="0" y="0"/>
              <a:ext cx="24627329" cy="14020801"/>
            </a:xfrm>
            <a:prstGeom prst="rect">
              <a:avLst/>
            </a:prstGeom>
          </p:spPr>
        </p:pic>
      </p:grpSp>
      <p:sp>
        <p:nvSpPr>
          <p:cNvPr id="11" name="Rectangle 3">
            <a:extLst>
              <a:ext uri="{FF2B5EF4-FFF2-40B4-BE49-F238E27FC236}">
                <a16:creationId xmlns:a16="http://schemas.microsoft.com/office/drawing/2014/main" id="{AD4CFEDB-718C-42DB-0F58-AAEBB119C053}"/>
              </a:ext>
            </a:extLst>
          </p:cNvPr>
          <p:cNvSpPr txBox="1">
            <a:spLocks noChangeArrowheads="1"/>
          </p:cNvSpPr>
          <p:nvPr/>
        </p:nvSpPr>
        <p:spPr>
          <a:xfrm>
            <a:off x="711200" y="887412"/>
            <a:ext cx="16814800" cy="905668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3650" dirty="0">
                <a:solidFill>
                  <a:schemeClr val="bg1"/>
                </a:solidFill>
                <a:ea typeface="ＭＳ Ｐゴシック" panose="020B0600070205080204" pitchFamily="34" charset="-128"/>
              </a:rPr>
              <a:t>Patents</a:t>
            </a:r>
          </a:p>
          <a:p>
            <a:pPr lvl="1"/>
            <a:r>
              <a:rPr lang="en-US" altLang="en-US" sz="3650" dirty="0">
                <a:solidFill>
                  <a:schemeClr val="bg1"/>
                </a:solidFill>
                <a:ea typeface="ＭＳ Ｐゴシック" panose="020B0600070205080204" pitchFamily="34" charset="-128"/>
              </a:rPr>
              <a:t>U.S. is “First to File”  – so FILE</a:t>
            </a:r>
          </a:p>
          <a:p>
            <a:pPr lvl="1"/>
            <a:r>
              <a:rPr lang="en-US" altLang="en-US" sz="3650" dirty="0">
                <a:solidFill>
                  <a:schemeClr val="bg1"/>
                </a:solidFill>
                <a:ea typeface="ＭＳ Ｐゴシック" panose="020B0600070205080204" pitchFamily="34" charset="-128"/>
              </a:rPr>
              <a:t>Establish a culture of IP awareness</a:t>
            </a:r>
          </a:p>
          <a:p>
            <a:r>
              <a:rPr lang="en-US" altLang="en-US" sz="3650" dirty="0">
                <a:solidFill>
                  <a:schemeClr val="bg1"/>
                </a:solidFill>
                <a:ea typeface="ＭＳ Ｐゴシック" panose="020B0600070205080204" pitchFamily="34" charset="-128"/>
              </a:rPr>
              <a:t>Trademarks</a:t>
            </a:r>
          </a:p>
          <a:p>
            <a:pPr lvl="1"/>
            <a:r>
              <a:rPr lang="en-US" altLang="en-US" sz="3650" dirty="0">
                <a:solidFill>
                  <a:schemeClr val="bg1"/>
                </a:solidFill>
                <a:ea typeface="ＭＳ Ｐゴシック" panose="020B0600070205080204" pitchFamily="34" charset="-128"/>
              </a:rPr>
              <a:t>Consider having a SEARCH performed before filing application</a:t>
            </a:r>
          </a:p>
          <a:p>
            <a:pPr lvl="1"/>
            <a:r>
              <a:rPr lang="en-US" altLang="en-US" sz="3650" dirty="0">
                <a:solidFill>
                  <a:schemeClr val="bg1"/>
                </a:solidFill>
                <a:ea typeface="ＭＳ Ｐゴシック" panose="020B0600070205080204" pitchFamily="34" charset="-128"/>
              </a:rPr>
              <a:t>If “Intend” to use – file an “Intent To Use” application (get your place in line)</a:t>
            </a:r>
          </a:p>
          <a:p>
            <a:pPr lvl="1"/>
            <a:r>
              <a:rPr lang="en-US" altLang="en-US" sz="3650" dirty="0">
                <a:solidFill>
                  <a:schemeClr val="bg1"/>
                </a:solidFill>
                <a:ea typeface="ＭＳ Ｐゴシック" panose="020B0600070205080204" pitchFamily="34" charset="-128"/>
              </a:rPr>
              <a:t>Design mark – if change logo (a lot or a little)- REFILE</a:t>
            </a:r>
          </a:p>
          <a:p>
            <a:pPr lvl="1"/>
            <a:r>
              <a:rPr lang="en-US" altLang="en-US" sz="3650" dirty="0">
                <a:solidFill>
                  <a:schemeClr val="bg1"/>
                </a:solidFill>
                <a:ea typeface="ＭＳ Ｐゴシック" panose="020B0600070205080204" pitchFamily="34" charset="-128"/>
              </a:rPr>
              <a:t>®, TM, SM – Use the correct notification symbol</a:t>
            </a:r>
          </a:p>
          <a:p>
            <a:pPr lvl="1"/>
            <a:r>
              <a:rPr lang="en-US" altLang="en-US" sz="3650" dirty="0">
                <a:solidFill>
                  <a:schemeClr val="bg1"/>
                </a:solidFill>
                <a:ea typeface="ＭＳ Ｐゴシック" panose="020B0600070205080204" pitchFamily="34" charset="-128"/>
              </a:rPr>
              <a:t>Is the mark used in foreign markets?  Consider foreign filings</a:t>
            </a:r>
          </a:p>
          <a:p>
            <a:r>
              <a:rPr lang="en-US" altLang="en-US" sz="3650" dirty="0">
                <a:solidFill>
                  <a:schemeClr val="bg1"/>
                </a:solidFill>
                <a:ea typeface="ＭＳ Ｐゴシック" panose="020B0600070205080204" pitchFamily="34" charset="-128"/>
              </a:rPr>
              <a:t>Copyrights – File registration early, i.e., before infringement for enforcement benefits</a:t>
            </a:r>
          </a:p>
          <a:p>
            <a:pPr lvl="1"/>
            <a:r>
              <a:rPr lang="en-US" altLang="en-US" sz="3650" dirty="0">
                <a:solidFill>
                  <a:schemeClr val="bg1"/>
                </a:solidFill>
                <a:ea typeface="ＭＳ Ｐゴシック" panose="020B0600070205080204" pitchFamily="34" charset="-128"/>
              </a:rPr>
              <a:t>Joint Authorship issues?</a:t>
            </a:r>
          </a:p>
          <a:p>
            <a:r>
              <a:rPr lang="en-US" altLang="en-US" sz="3650" dirty="0">
                <a:solidFill>
                  <a:schemeClr val="bg1"/>
                </a:solidFill>
                <a:ea typeface="ＭＳ Ｐゴシック" panose="020B0600070205080204" pitchFamily="34" charset="-128"/>
              </a:rPr>
              <a:t>Trade Secrets – Keep it SECRET</a:t>
            </a:r>
          </a:p>
          <a:p>
            <a:r>
              <a:rPr lang="en-US" altLang="en-US" sz="3650" dirty="0">
                <a:solidFill>
                  <a:schemeClr val="bg1"/>
                </a:solidFill>
                <a:ea typeface="ＭＳ Ｐゴシック" panose="020B0600070205080204" pitchFamily="34" charset="-128"/>
              </a:rPr>
              <a:t>Use ALL available forms of protection (incl. contracts)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4F504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470497" cy="10515601"/>
            <a:chOff x="0" y="0"/>
            <a:chExt cx="24627329" cy="14020801"/>
          </a:xfrm>
        </p:grpSpPr>
        <p:pic>
          <p:nvPicPr>
            <p:cNvPr id="3" name="Picture 3"/>
            <p:cNvPicPr>
              <a:picLocks noChangeAspect="1"/>
            </p:cNvPicPr>
            <p:nvPr/>
          </p:nvPicPr>
          <p:blipFill>
            <a:blip r:embed="rId2">
              <a:alphaModFix amt="36000"/>
            </a:blip>
            <a:srcRect l="171" t="15068" b="9153"/>
            <a:stretch>
              <a:fillRect/>
            </a:stretch>
          </p:blipFill>
          <p:spPr>
            <a:xfrm>
              <a:off x="0" y="0"/>
              <a:ext cx="24627329" cy="14020801"/>
            </a:xfrm>
            <a:prstGeom prst="rect">
              <a:avLst/>
            </a:prstGeom>
          </p:spPr>
        </p:pic>
      </p:grpSp>
      <p:grpSp>
        <p:nvGrpSpPr>
          <p:cNvPr id="4" name="Group 4"/>
          <p:cNvGrpSpPr/>
          <p:nvPr/>
        </p:nvGrpSpPr>
        <p:grpSpPr>
          <a:xfrm>
            <a:off x="0" y="2146720"/>
            <a:ext cx="8642671" cy="8628843"/>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4F504D"/>
            </a:solidFill>
          </p:spPr>
          <p:txBody>
            <a:bodyPr/>
            <a:lstStyle/>
            <a:p>
              <a:endParaRPr lang="en-US"/>
            </a:p>
          </p:txBody>
        </p:sp>
      </p:grpSp>
      <p:grpSp>
        <p:nvGrpSpPr>
          <p:cNvPr id="6" name="Group 6"/>
          <p:cNvGrpSpPr/>
          <p:nvPr/>
        </p:nvGrpSpPr>
        <p:grpSpPr>
          <a:xfrm rot="-5400000">
            <a:off x="8735985" y="1041050"/>
            <a:ext cx="7566901" cy="11902124"/>
            <a:chOff x="0" y="0"/>
            <a:chExt cx="6350000" cy="9988037"/>
          </a:xfrm>
        </p:grpSpPr>
        <p:sp>
          <p:nvSpPr>
            <p:cNvPr id="7" name="Freeform 7"/>
            <p:cNvSpPr/>
            <p:nvPr/>
          </p:nvSpPr>
          <p:spPr>
            <a:xfrm>
              <a:off x="0" y="0"/>
              <a:ext cx="6350000" cy="9988037"/>
            </a:xfrm>
            <a:custGeom>
              <a:avLst/>
              <a:gdLst/>
              <a:ahLst/>
              <a:cxnLst/>
              <a:rect l="l" t="t" r="r" b="b"/>
              <a:pathLst>
                <a:path w="6350000" h="9988037">
                  <a:moveTo>
                    <a:pt x="6350000" y="9988037"/>
                  </a:moveTo>
                  <a:lnTo>
                    <a:pt x="0" y="9988037"/>
                  </a:lnTo>
                  <a:lnTo>
                    <a:pt x="0" y="0"/>
                  </a:lnTo>
                  <a:lnTo>
                    <a:pt x="6350000" y="9988037"/>
                  </a:lnTo>
                  <a:close/>
                </a:path>
              </a:pathLst>
            </a:custGeom>
            <a:solidFill>
              <a:srgbClr val="B5D2DD"/>
            </a:solidFill>
          </p:spPr>
          <p:txBody>
            <a:bodyPr/>
            <a:lstStyle/>
            <a:p>
              <a:endParaRPr lang="en-US"/>
            </a:p>
          </p:txBody>
        </p:sp>
      </p:grpSp>
      <p:pic>
        <p:nvPicPr>
          <p:cNvPr id="8" name="Picture 8"/>
          <p:cNvPicPr>
            <a:picLocks noChangeAspect="1"/>
          </p:cNvPicPr>
          <p:nvPr/>
        </p:nvPicPr>
        <p:blipFill>
          <a:blip r:embed="rId3"/>
          <a:srcRect/>
          <a:stretch>
            <a:fillRect/>
          </a:stretch>
        </p:blipFill>
        <p:spPr>
          <a:xfrm>
            <a:off x="4535698" y="2146720"/>
            <a:ext cx="9399102" cy="2197944"/>
          </a:xfrm>
          <a:prstGeom prst="rect">
            <a:avLst/>
          </a:prstGeom>
        </p:spPr>
      </p:pic>
      <p:sp>
        <p:nvSpPr>
          <p:cNvPr id="9" name="TextBox 9"/>
          <p:cNvSpPr txBox="1"/>
          <p:nvPr/>
        </p:nvSpPr>
        <p:spPr>
          <a:xfrm>
            <a:off x="12195790" y="7055914"/>
            <a:ext cx="5411391" cy="2795637"/>
          </a:xfrm>
          <a:prstGeom prst="rect">
            <a:avLst/>
          </a:prstGeom>
        </p:spPr>
        <p:txBody>
          <a:bodyPr lIns="0" tIns="0" rIns="0" bIns="0" rtlCol="0" anchor="t">
            <a:spAutoFit/>
          </a:bodyPr>
          <a:lstStyle/>
          <a:p>
            <a:pPr algn="r">
              <a:lnSpc>
                <a:spcPts val="4991"/>
              </a:lnSpc>
              <a:spcBef>
                <a:spcPct val="0"/>
              </a:spcBef>
            </a:pPr>
            <a:r>
              <a:rPr lang="en-US" sz="3515" dirty="0">
                <a:solidFill>
                  <a:srgbClr val="FFFFFF"/>
                </a:solidFill>
                <a:latin typeface="Poppins Light Bold"/>
              </a:rPr>
              <a:t>CONTACT US</a:t>
            </a:r>
            <a:r>
              <a:rPr lang="en-US" sz="3515" dirty="0">
                <a:solidFill>
                  <a:srgbClr val="4F504D"/>
                </a:solidFill>
                <a:latin typeface="Poppins Light Bold"/>
              </a:rPr>
              <a:t> </a:t>
            </a:r>
          </a:p>
          <a:p>
            <a:pPr algn="r">
              <a:lnSpc>
                <a:spcPts val="4213"/>
              </a:lnSpc>
              <a:spcBef>
                <a:spcPct val="0"/>
              </a:spcBef>
            </a:pPr>
            <a:r>
              <a:rPr lang="en-US" sz="2966" dirty="0">
                <a:solidFill>
                  <a:srgbClr val="4F504D"/>
                </a:solidFill>
                <a:latin typeface="Poppins Light Bold"/>
              </a:rPr>
              <a:t>200 Clinton Ave W, Suite 405</a:t>
            </a:r>
          </a:p>
          <a:p>
            <a:pPr algn="r">
              <a:lnSpc>
                <a:spcPts val="4213"/>
              </a:lnSpc>
              <a:spcBef>
                <a:spcPct val="0"/>
              </a:spcBef>
            </a:pPr>
            <a:r>
              <a:rPr lang="en-US" sz="2966" dirty="0">
                <a:solidFill>
                  <a:srgbClr val="4F504D"/>
                </a:solidFill>
                <a:latin typeface="Poppins Light Bold"/>
              </a:rPr>
              <a:t>Huntsville, Alabama 35801</a:t>
            </a:r>
          </a:p>
          <a:p>
            <a:pPr algn="r">
              <a:lnSpc>
                <a:spcPts val="4213"/>
              </a:lnSpc>
              <a:spcBef>
                <a:spcPct val="0"/>
              </a:spcBef>
            </a:pPr>
            <a:r>
              <a:rPr lang="en-US" sz="2966" dirty="0">
                <a:solidFill>
                  <a:srgbClr val="4F504D"/>
                </a:solidFill>
                <a:latin typeface="Poppins Light Bold"/>
              </a:rPr>
              <a:t>(256) 929 - 7994</a:t>
            </a:r>
          </a:p>
          <a:p>
            <a:pPr algn="r">
              <a:lnSpc>
                <a:spcPts val="4213"/>
              </a:lnSpc>
              <a:spcBef>
                <a:spcPct val="0"/>
              </a:spcBef>
            </a:pPr>
            <a:r>
              <a:rPr lang="en-US" sz="2966" dirty="0" err="1">
                <a:solidFill>
                  <a:srgbClr val="4F504D"/>
                </a:solidFill>
                <a:latin typeface="Poppins Light Bold"/>
              </a:rPr>
              <a:t>david@loftinholt.com</a:t>
            </a:r>
            <a:endParaRPr lang="en-US" sz="2966" dirty="0">
              <a:solidFill>
                <a:srgbClr val="4F504D"/>
              </a:solidFill>
              <a:latin typeface="Poppins Light Bold"/>
            </a:endParaRPr>
          </a:p>
        </p:txBody>
      </p:sp>
      <p:sp>
        <p:nvSpPr>
          <p:cNvPr id="10" name="TextBox 10"/>
          <p:cNvSpPr txBox="1"/>
          <p:nvPr/>
        </p:nvSpPr>
        <p:spPr>
          <a:xfrm>
            <a:off x="631427" y="7674006"/>
            <a:ext cx="3284488" cy="2120277"/>
          </a:xfrm>
          <a:prstGeom prst="rect">
            <a:avLst/>
          </a:prstGeom>
        </p:spPr>
        <p:txBody>
          <a:bodyPr lIns="0" tIns="0" rIns="0" bIns="0" rtlCol="0" anchor="t">
            <a:spAutoFit/>
          </a:bodyPr>
          <a:lstStyle/>
          <a:p>
            <a:pPr>
              <a:lnSpc>
                <a:spcPts val="4080"/>
              </a:lnSpc>
            </a:pPr>
            <a:r>
              <a:rPr lang="en-US" sz="4000">
                <a:solidFill>
                  <a:srgbClr val="FFFFFF"/>
                </a:solidFill>
                <a:latin typeface="Lora Italics"/>
              </a:rPr>
              <a:t>Protect</a:t>
            </a:r>
          </a:p>
          <a:p>
            <a:pPr>
              <a:lnSpc>
                <a:spcPts val="4080"/>
              </a:lnSpc>
            </a:pPr>
            <a:r>
              <a:rPr lang="en-US" sz="4000">
                <a:solidFill>
                  <a:srgbClr val="FFFFFF"/>
                </a:solidFill>
                <a:latin typeface="Lora Italics"/>
              </a:rPr>
              <a:t>your property.</a:t>
            </a:r>
          </a:p>
          <a:p>
            <a:pPr>
              <a:lnSpc>
                <a:spcPts val="4080"/>
              </a:lnSpc>
            </a:pPr>
            <a:r>
              <a:rPr lang="en-US" sz="4000">
                <a:solidFill>
                  <a:srgbClr val="FFFFFF"/>
                </a:solidFill>
                <a:latin typeface="Lora Italics"/>
              </a:rPr>
              <a:t>Contact us to </a:t>
            </a:r>
          </a:p>
          <a:p>
            <a:pPr algn="l">
              <a:lnSpc>
                <a:spcPts val="4080"/>
              </a:lnSpc>
            </a:pPr>
            <a:r>
              <a:rPr lang="en-US" sz="4000">
                <a:solidFill>
                  <a:srgbClr val="FFFFFF"/>
                </a:solidFill>
                <a:latin typeface="Lora Italics"/>
              </a:rPr>
              <a:t>find out how. </a:t>
            </a:r>
          </a:p>
        </p:txBody>
      </p:sp>
    </p:spTree>
    <p:extLst>
      <p:ext uri="{BB962C8B-B14F-4D97-AF65-F5344CB8AC3E}">
        <p14:creationId xmlns:p14="http://schemas.microsoft.com/office/powerpoint/2010/main" val="791838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05409"/>
            <a:ext cx="18288000" cy="11174017"/>
            <a:chOff x="0" y="0"/>
            <a:chExt cx="3132376" cy="1913890"/>
          </a:xfrm>
        </p:grpSpPr>
        <p:sp>
          <p:nvSpPr>
            <p:cNvPr id="3" name="Freeform 3"/>
            <p:cNvSpPr/>
            <p:nvPr/>
          </p:nvSpPr>
          <p:spPr>
            <a:xfrm>
              <a:off x="0" y="0"/>
              <a:ext cx="3132376" cy="1913890"/>
            </a:xfrm>
            <a:custGeom>
              <a:avLst/>
              <a:gdLst/>
              <a:ahLst/>
              <a:cxnLst/>
              <a:rect l="l" t="t" r="r" b="b"/>
              <a:pathLst>
                <a:path w="3132376" h="1913890">
                  <a:moveTo>
                    <a:pt x="0" y="0"/>
                  </a:moveTo>
                  <a:lnTo>
                    <a:pt x="3132376" y="0"/>
                  </a:lnTo>
                  <a:lnTo>
                    <a:pt x="3132376" y="1913890"/>
                  </a:lnTo>
                  <a:lnTo>
                    <a:pt x="0" y="1913890"/>
                  </a:lnTo>
                  <a:close/>
                </a:path>
              </a:pathLst>
            </a:custGeom>
            <a:solidFill>
              <a:srgbClr val="BDBDB0">
                <a:alpha val="47843"/>
              </a:srgbClr>
            </a:solidFill>
          </p:spPr>
          <p:txBody>
            <a:bodyPr/>
            <a:lstStyle/>
            <a:p>
              <a:endParaRPr lang="en-US"/>
            </a:p>
          </p:txBody>
        </p:sp>
      </p:grpSp>
      <p:grpSp>
        <p:nvGrpSpPr>
          <p:cNvPr id="4" name="Group 4"/>
          <p:cNvGrpSpPr/>
          <p:nvPr/>
        </p:nvGrpSpPr>
        <p:grpSpPr>
          <a:xfrm>
            <a:off x="0" y="570739"/>
            <a:ext cx="18288000" cy="10515601"/>
            <a:chOff x="0" y="0"/>
            <a:chExt cx="24384000" cy="14020801"/>
          </a:xfrm>
        </p:grpSpPr>
        <p:pic>
          <p:nvPicPr>
            <p:cNvPr id="5" name="Picture 5"/>
            <p:cNvPicPr>
              <a:picLocks noChangeAspect="1"/>
            </p:cNvPicPr>
            <p:nvPr/>
          </p:nvPicPr>
          <p:blipFill>
            <a:blip r:embed="rId3">
              <a:alphaModFix amt="25000"/>
            </a:blip>
            <a:srcRect t="16140" r="21414" b="16140"/>
            <a:stretch>
              <a:fillRect/>
            </a:stretch>
          </p:blipFill>
          <p:spPr>
            <a:xfrm>
              <a:off x="0" y="0"/>
              <a:ext cx="24384000" cy="14020801"/>
            </a:xfrm>
            <a:prstGeom prst="rect">
              <a:avLst/>
            </a:prstGeom>
          </p:spPr>
        </p:pic>
      </p:grpSp>
      <p:pic>
        <p:nvPicPr>
          <p:cNvPr id="9" name="Picture 9"/>
          <p:cNvPicPr>
            <a:picLocks noChangeAspect="1"/>
          </p:cNvPicPr>
          <p:nvPr/>
        </p:nvPicPr>
        <p:blipFill>
          <a:blip r:embed="rId4"/>
          <a:srcRect/>
          <a:stretch>
            <a:fillRect/>
          </a:stretch>
        </p:blipFill>
        <p:spPr>
          <a:xfrm>
            <a:off x="11658600" y="8579215"/>
            <a:ext cx="6445128" cy="1507168"/>
          </a:xfrm>
          <a:prstGeom prst="rect">
            <a:avLst/>
          </a:prstGeom>
        </p:spPr>
      </p:pic>
      <p:sp>
        <p:nvSpPr>
          <p:cNvPr id="15" name="Rectangle 2">
            <a:extLst>
              <a:ext uri="{FF2B5EF4-FFF2-40B4-BE49-F238E27FC236}">
                <a16:creationId xmlns:a16="http://schemas.microsoft.com/office/drawing/2014/main" id="{3C03B9A1-D5A1-092D-4C05-80FB0586BEA7}"/>
              </a:ext>
            </a:extLst>
          </p:cNvPr>
          <p:cNvSpPr txBox="1">
            <a:spLocks noChangeArrowheads="1"/>
          </p:cNvSpPr>
          <p:nvPr/>
        </p:nvSpPr>
        <p:spPr>
          <a:xfrm>
            <a:off x="3390900" y="570739"/>
            <a:ext cx="11506200" cy="121324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6600" dirty="0">
                <a:latin typeface="Lora" panose="02000503000000020004" pitchFamily="2" charset="77"/>
                <a:ea typeface="ＭＳ Ｐゴシック" panose="020B0600070205080204" pitchFamily="34" charset="-128"/>
              </a:rPr>
              <a:t>Copyright</a:t>
            </a:r>
          </a:p>
        </p:txBody>
      </p:sp>
      <p:sp>
        <p:nvSpPr>
          <p:cNvPr id="6" name="TextBox 5">
            <a:extLst>
              <a:ext uri="{FF2B5EF4-FFF2-40B4-BE49-F238E27FC236}">
                <a16:creationId xmlns:a16="http://schemas.microsoft.com/office/drawing/2014/main" id="{9D2D32F0-1A73-2F67-C721-6E9CEBFEB8B0}"/>
              </a:ext>
            </a:extLst>
          </p:cNvPr>
          <p:cNvSpPr txBox="1"/>
          <p:nvPr/>
        </p:nvSpPr>
        <p:spPr>
          <a:xfrm>
            <a:off x="316620" y="1719722"/>
            <a:ext cx="9144000" cy="8217634"/>
          </a:xfrm>
          <a:prstGeom prst="rect">
            <a:avLst/>
          </a:prstGeom>
          <a:noFill/>
        </p:spPr>
        <p:txBody>
          <a:bodyPr wrap="square">
            <a:spAutoFit/>
          </a:bodyPr>
          <a:lstStyle/>
          <a:p>
            <a:r>
              <a:rPr lang="en-US" altLang="en-US" sz="4400" b="1" dirty="0">
                <a:ea typeface="ＭＳ Ｐゴシック" panose="020B0600070205080204" pitchFamily="34" charset="-128"/>
              </a:rPr>
              <a:t>Term of protection:</a:t>
            </a:r>
          </a:p>
          <a:p>
            <a:pPr marL="1028700" lvl="1" indent="-571500">
              <a:buFont typeface="Arial" panose="020B0604020202020204" pitchFamily="34" charset="0"/>
              <a:buChar char="•"/>
            </a:pPr>
            <a:r>
              <a:rPr lang="en-US" altLang="en-US" sz="4400" dirty="0">
                <a:ea typeface="ＭＳ Ｐゴシック" panose="020B0600070205080204" pitchFamily="34" charset="-128"/>
              </a:rPr>
              <a:t>“rights” vest at moment of authorship/creation</a:t>
            </a:r>
          </a:p>
          <a:p>
            <a:pPr marL="1485900" lvl="2" indent="-571500">
              <a:buFont typeface="Courier New" panose="02070309020205020404" pitchFamily="49" charset="0"/>
              <a:buChar char="o"/>
            </a:pPr>
            <a:r>
              <a:rPr lang="en-US" altLang="en-US" sz="4400" dirty="0">
                <a:ea typeface="ＭＳ Ｐゴシック" panose="020B0600070205080204" pitchFamily="34" charset="-128"/>
              </a:rPr>
              <a:t>Copyright Registration not required for vesting of rights</a:t>
            </a:r>
          </a:p>
          <a:p>
            <a:pPr marL="1485900" lvl="2" indent="-571500">
              <a:buFont typeface="Courier New" panose="02070309020205020404" pitchFamily="49" charset="0"/>
              <a:buChar char="o"/>
            </a:pPr>
            <a:r>
              <a:rPr lang="en-US" altLang="en-US" sz="4400" dirty="0">
                <a:ea typeface="ＭＳ Ｐゴシック" panose="020B0600070205080204" pitchFamily="34" charset="-128"/>
              </a:rPr>
              <a:t>Registration IS required for enforcement of rights</a:t>
            </a:r>
          </a:p>
          <a:p>
            <a:pPr marL="1028700" lvl="1" indent="-571500">
              <a:buFont typeface="Arial" panose="020B0604020202020204" pitchFamily="34" charset="0"/>
              <a:buChar char="•"/>
            </a:pPr>
            <a:r>
              <a:rPr lang="en-US" altLang="en-US" sz="4400" dirty="0">
                <a:ea typeface="ＭＳ Ｐゴシック" panose="020B0600070205080204" pitchFamily="34" charset="-128"/>
              </a:rPr>
              <a:t>for individual author - life, plus 70 years</a:t>
            </a:r>
          </a:p>
          <a:p>
            <a:pPr marL="1028700" lvl="1" indent="-571500">
              <a:buFont typeface="Arial" panose="020B0604020202020204" pitchFamily="34" charset="0"/>
              <a:buChar char="•"/>
            </a:pPr>
            <a:r>
              <a:rPr lang="en-US" altLang="en-US" sz="4400" dirty="0">
                <a:ea typeface="ＭＳ Ｐゴシック" panose="020B0600070205080204" pitchFamily="34" charset="-128"/>
              </a:rPr>
              <a:t>for corporation - lesser of: </a:t>
            </a:r>
          </a:p>
          <a:p>
            <a:pPr marL="1485900" lvl="2" indent="-571500">
              <a:buFont typeface="Courier New" panose="02070309020205020404" pitchFamily="49" charset="0"/>
              <a:buChar char="o"/>
            </a:pPr>
            <a:r>
              <a:rPr lang="en-US" altLang="en-US" sz="4400" dirty="0">
                <a:ea typeface="ＭＳ Ｐゴシック" panose="020B0600070205080204" pitchFamily="34" charset="-128"/>
              </a:rPr>
              <a:t>95 years from publication, or </a:t>
            </a:r>
          </a:p>
          <a:p>
            <a:pPr marL="1485900" lvl="2" indent="-571500">
              <a:buFont typeface="Courier New" panose="02070309020205020404" pitchFamily="49" charset="0"/>
              <a:buChar char="o"/>
            </a:pPr>
            <a:r>
              <a:rPr lang="en-US" altLang="en-US" sz="4400" dirty="0">
                <a:ea typeface="ＭＳ Ｐゴシック" panose="020B0600070205080204" pitchFamily="34" charset="-128"/>
              </a:rPr>
              <a:t>120 years from creation</a:t>
            </a:r>
          </a:p>
        </p:txBody>
      </p:sp>
    </p:spTree>
    <p:extLst>
      <p:ext uri="{BB962C8B-B14F-4D97-AF65-F5344CB8AC3E}">
        <p14:creationId xmlns:p14="http://schemas.microsoft.com/office/powerpoint/2010/main" val="4089266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05409"/>
            <a:ext cx="18288000" cy="11174017"/>
            <a:chOff x="0" y="0"/>
            <a:chExt cx="3132376" cy="1913890"/>
          </a:xfrm>
        </p:grpSpPr>
        <p:sp>
          <p:nvSpPr>
            <p:cNvPr id="3" name="Freeform 3"/>
            <p:cNvSpPr/>
            <p:nvPr/>
          </p:nvSpPr>
          <p:spPr>
            <a:xfrm>
              <a:off x="0" y="0"/>
              <a:ext cx="3132376" cy="1913890"/>
            </a:xfrm>
            <a:custGeom>
              <a:avLst/>
              <a:gdLst/>
              <a:ahLst/>
              <a:cxnLst/>
              <a:rect l="l" t="t" r="r" b="b"/>
              <a:pathLst>
                <a:path w="3132376" h="1913890">
                  <a:moveTo>
                    <a:pt x="0" y="0"/>
                  </a:moveTo>
                  <a:lnTo>
                    <a:pt x="3132376" y="0"/>
                  </a:lnTo>
                  <a:lnTo>
                    <a:pt x="3132376" y="1913890"/>
                  </a:lnTo>
                  <a:lnTo>
                    <a:pt x="0" y="1913890"/>
                  </a:lnTo>
                  <a:close/>
                </a:path>
              </a:pathLst>
            </a:custGeom>
            <a:solidFill>
              <a:srgbClr val="BDBDB0">
                <a:alpha val="47843"/>
              </a:srgbClr>
            </a:solidFill>
          </p:spPr>
          <p:txBody>
            <a:bodyPr/>
            <a:lstStyle/>
            <a:p>
              <a:endParaRPr lang="en-US"/>
            </a:p>
          </p:txBody>
        </p:sp>
      </p:grpSp>
      <p:grpSp>
        <p:nvGrpSpPr>
          <p:cNvPr id="4" name="Group 4"/>
          <p:cNvGrpSpPr/>
          <p:nvPr/>
        </p:nvGrpSpPr>
        <p:grpSpPr>
          <a:xfrm>
            <a:off x="0" y="570739"/>
            <a:ext cx="18288000" cy="10515601"/>
            <a:chOff x="0" y="0"/>
            <a:chExt cx="24384000" cy="14020801"/>
          </a:xfrm>
        </p:grpSpPr>
        <p:pic>
          <p:nvPicPr>
            <p:cNvPr id="5" name="Picture 5"/>
            <p:cNvPicPr>
              <a:picLocks noChangeAspect="1"/>
            </p:cNvPicPr>
            <p:nvPr/>
          </p:nvPicPr>
          <p:blipFill>
            <a:blip r:embed="rId3">
              <a:alphaModFix amt="25000"/>
            </a:blip>
            <a:srcRect t="16140" r="21414" b="16140"/>
            <a:stretch>
              <a:fillRect/>
            </a:stretch>
          </p:blipFill>
          <p:spPr>
            <a:xfrm>
              <a:off x="0" y="0"/>
              <a:ext cx="24384000" cy="14020801"/>
            </a:xfrm>
            <a:prstGeom prst="rect">
              <a:avLst/>
            </a:prstGeom>
          </p:spPr>
        </p:pic>
      </p:grpSp>
      <p:pic>
        <p:nvPicPr>
          <p:cNvPr id="9" name="Picture 9"/>
          <p:cNvPicPr>
            <a:picLocks noChangeAspect="1"/>
          </p:cNvPicPr>
          <p:nvPr/>
        </p:nvPicPr>
        <p:blipFill>
          <a:blip r:embed="rId4"/>
          <a:srcRect/>
          <a:stretch>
            <a:fillRect/>
          </a:stretch>
        </p:blipFill>
        <p:spPr>
          <a:xfrm>
            <a:off x="11658600" y="8579215"/>
            <a:ext cx="6445128" cy="1507168"/>
          </a:xfrm>
          <a:prstGeom prst="rect">
            <a:avLst/>
          </a:prstGeom>
        </p:spPr>
      </p:pic>
      <p:sp>
        <p:nvSpPr>
          <p:cNvPr id="15" name="Rectangle 2">
            <a:extLst>
              <a:ext uri="{FF2B5EF4-FFF2-40B4-BE49-F238E27FC236}">
                <a16:creationId xmlns:a16="http://schemas.microsoft.com/office/drawing/2014/main" id="{3C03B9A1-D5A1-092D-4C05-80FB0586BEA7}"/>
              </a:ext>
            </a:extLst>
          </p:cNvPr>
          <p:cNvSpPr txBox="1">
            <a:spLocks noChangeArrowheads="1"/>
          </p:cNvSpPr>
          <p:nvPr/>
        </p:nvSpPr>
        <p:spPr>
          <a:xfrm>
            <a:off x="3390900" y="570739"/>
            <a:ext cx="11506200" cy="121324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6600" dirty="0">
                <a:latin typeface="Lora" panose="02000503000000020004" pitchFamily="2" charset="77"/>
                <a:ea typeface="ＭＳ Ｐゴシック" panose="020B0600070205080204" pitchFamily="34" charset="-128"/>
              </a:rPr>
              <a:t>Copyright</a:t>
            </a:r>
          </a:p>
        </p:txBody>
      </p:sp>
      <p:sp>
        <p:nvSpPr>
          <p:cNvPr id="7" name="Rectangle 2">
            <a:extLst>
              <a:ext uri="{FF2B5EF4-FFF2-40B4-BE49-F238E27FC236}">
                <a16:creationId xmlns:a16="http://schemas.microsoft.com/office/drawing/2014/main" id="{3FB2425B-BA53-D5DC-7D20-5D7EED0A5FFE}"/>
              </a:ext>
            </a:extLst>
          </p:cNvPr>
          <p:cNvSpPr txBox="1">
            <a:spLocks noChangeArrowheads="1"/>
          </p:cNvSpPr>
          <p:nvPr/>
        </p:nvSpPr>
        <p:spPr>
          <a:xfrm>
            <a:off x="0" y="1524545"/>
            <a:ext cx="9664700" cy="83661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dirty="0">
                <a:ea typeface="ＭＳ Ｐゴシック" panose="020B0600070205080204" pitchFamily="34" charset="-128"/>
              </a:rPr>
              <a:t>Copyright – Non-employee as Author</a:t>
            </a:r>
          </a:p>
        </p:txBody>
      </p:sp>
      <p:sp>
        <p:nvSpPr>
          <p:cNvPr id="10" name="Rectangle 3">
            <a:extLst>
              <a:ext uri="{FF2B5EF4-FFF2-40B4-BE49-F238E27FC236}">
                <a16:creationId xmlns:a16="http://schemas.microsoft.com/office/drawing/2014/main" id="{43819B1D-C3DC-8681-C584-03B9744D4B51}"/>
              </a:ext>
            </a:extLst>
          </p:cNvPr>
          <p:cNvSpPr txBox="1">
            <a:spLocks noChangeArrowheads="1"/>
          </p:cNvSpPr>
          <p:nvPr/>
        </p:nvSpPr>
        <p:spPr>
          <a:xfrm>
            <a:off x="762000" y="2722294"/>
            <a:ext cx="13322300" cy="72771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3600" dirty="0">
                <a:ea typeface="ＭＳ Ｐゴシック" panose="020B0600070205080204" pitchFamily="34" charset="-128"/>
              </a:rPr>
              <a:t>Employee authorship – in line and scope</a:t>
            </a:r>
          </a:p>
          <a:p>
            <a:pPr lvl="1"/>
            <a:r>
              <a:rPr lang="en-US" altLang="en-US" sz="3600" dirty="0">
                <a:ea typeface="ＭＳ Ｐゴシック" panose="020B0600070205080204" pitchFamily="34" charset="-128"/>
              </a:rPr>
              <a:t>“Author” is the employer</a:t>
            </a:r>
          </a:p>
          <a:p>
            <a:pPr lvl="1"/>
            <a:r>
              <a:rPr lang="en-US" altLang="en-US" sz="3600" dirty="0">
                <a:ea typeface="ＭＳ Ｐゴシック" panose="020B0600070205080204" pitchFamily="34" charset="-128"/>
              </a:rPr>
              <a:t>Employer owns the copyright rights</a:t>
            </a:r>
          </a:p>
          <a:p>
            <a:r>
              <a:rPr lang="en-US" altLang="en-US" sz="3600" dirty="0">
                <a:ea typeface="ＭＳ Ｐゴシック" panose="020B0600070205080204" pitchFamily="34" charset="-128"/>
              </a:rPr>
              <a:t>Independent contractor author</a:t>
            </a:r>
          </a:p>
          <a:p>
            <a:pPr lvl="1"/>
            <a:r>
              <a:rPr lang="en-US" altLang="en-US" sz="3600" dirty="0">
                <a:ea typeface="ＭＳ Ｐゴシック" panose="020B0600070205080204" pitchFamily="34" charset="-128"/>
              </a:rPr>
              <a:t>Ind. contractor owns the copyright rights</a:t>
            </a:r>
          </a:p>
          <a:p>
            <a:pPr lvl="1"/>
            <a:r>
              <a:rPr lang="en-US" altLang="en-US" sz="3600" dirty="0">
                <a:ea typeface="ＭＳ Ｐゴシック" panose="020B0600070205080204" pitchFamily="34" charset="-128"/>
              </a:rPr>
              <a:t>unless otherwise agreed </a:t>
            </a:r>
            <a:r>
              <a:rPr lang="en-US" altLang="en-US" sz="3600" u="sng" dirty="0">
                <a:ea typeface="ＭＳ Ｐゴシック" panose="020B0600070205080204" pitchFamily="34" charset="-128"/>
              </a:rPr>
              <a:t>in writing</a:t>
            </a:r>
          </a:p>
          <a:p>
            <a:r>
              <a:rPr lang="en-US" altLang="en-US" sz="3600" dirty="0">
                <a:ea typeface="ＭＳ Ｐゴシック" panose="020B0600070205080204" pitchFamily="34" charset="-128"/>
              </a:rPr>
              <a:t>Notice provision</a:t>
            </a:r>
          </a:p>
          <a:p>
            <a:pPr lvl="1"/>
            <a:r>
              <a:rPr lang="en-US" altLang="en-US" sz="3600" dirty="0">
                <a:ea typeface="ＭＳ Ｐゴシック" panose="020B0600070205080204" pitchFamily="34" charset="-128"/>
              </a:rPr>
              <a:t>“Copyright 2023 Loftin Holt LLP”</a:t>
            </a:r>
          </a:p>
        </p:txBody>
      </p:sp>
    </p:spTree>
    <p:extLst>
      <p:ext uri="{BB962C8B-B14F-4D97-AF65-F5344CB8AC3E}">
        <p14:creationId xmlns:p14="http://schemas.microsoft.com/office/powerpoint/2010/main" val="1038163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05409"/>
            <a:ext cx="18288000" cy="11174017"/>
            <a:chOff x="0" y="0"/>
            <a:chExt cx="3132376" cy="1913890"/>
          </a:xfrm>
        </p:grpSpPr>
        <p:sp>
          <p:nvSpPr>
            <p:cNvPr id="3" name="Freeform 3"/>
            <p:cNvSpPr/>
            <p:nvPr/>
          </p:nvSpPr>
          <p:spPr>
            <a:xfrm>
              <a:off x="0" y="0"/>
              <a:ext cx="3132376" cy="1913890"/>
            </a:xfrm>
            <a:custGeom>
              <a:avLst/>
              <a:gdLst/>
              <a:ahLst/>
              <a:cxnLst/>
              <a:rect l="l" t="t" r="r" b="b"/>
              <a:pathLst>
                <a:path w="3132376" h="1913890">
                  <a:moveTo>
                    <a:pt x="0" y="0"/>
                  </a:moveTo>
                  <a:lnTo>
                    <a:pt x="3132376" y="0"/>
                  </a:lnTo>
                  <a:lnTo>
                    <a:pt x="3132376" y="1913890"/>
                  </a:lnTo>
                  <a:lnTo>
                    <a:pt x="0" y="1913890"/>
                  </a:lnTo>
                  <a:close/>
                </a:path>
              </a:pathLst>
            </a:custGeom>
            <a:solidFill>
              <a:srgbClr val="BDBDB0">
                <a:alpha val="47843"/>
              </a:srgbClr>
            </a:solidFill>
          </p:spPr>
          <p:txBody>
            <a:bodyPr/>
            <a:lstStyle/>
            <a:p>
              <a:endParaRPr lang="en-US"/>
            </a:p>
          </p:txBody>
        </p:sp>
      </p:grpSp>
      <p:grpSp>
        <p:nvGrpSpPr>
          <p:cNvPr id="4" name="Group 4"/>
          <p:cNvGrpSpPr/>
          <p:nvPr/>
        </p:nvGrpSpPr>
        <p:grpSpPr>
          <a:xfrm>
            <a:off x="-36095" y="570739"/>
            <a:ext cx="18288000" cy="10515601"/>
            <a:chOff x="0" y="0"/>
            <a:chExt cx="24384000" cy="14020801"/>
          </a:xfrm>
        </p:grpSpPr>
        <p:pic>
          <p:nvPicPr>
            <p:cNvPr id="5" name="Picture 5"/>
            <p:cNvPicPr>
              <a:picLocks noChangeAspect="1"/>
            </p:cNvPicPr>
            <p:nvPr/>
          </p:nvPicPr>
          <p:blipFill>
            <a:blip r:embed="rId3">
              <a:alphaModFix amt="25000"/>
            </a:blip>
            <a:srcRect t="16140" r="21414" b="16140"/>
            <a:stretch>
              <a:fillRect/>
            </a:stretch>
          </p:blipFill>
          <p:spPr>
            <a:xfrm>
              <a:off x="0" y="0"/>
              <a:ext cx="24384000" cy="14020801"/>
            </a:xfrm>
            <a:prstGeom prst="rect">
              <a:avLst/>
            </a:prstGeom>
          </p:spPr>
        </p:pic>
      </p:grpSp>
      <p:pic>
        <p:nvPicPr>
          <p:cNvPr id="9" name="Picture 9"/>
          <p:cNvPicPr>
            <a:picLocks noChangeAspect="1"/>
          </p:cNvPicPr>
          <p:nvPr/>
        </p:nvPicPr>
        <p:blipFill>
          <a:blip r:embed="rId4"/>
          <a:srcRect/>
          <a:stretch>
            <a:fillRect/>
          </a:stretch>
        </p:blipFill>
        <p:spPr>
          <a:xfrm>
            <a:off x="11658600" y="8579215"/>
            <a:ext cx="6445128" cy="1507168"/>
          </a:xfrm>
          <a:prstGeom prst="rect">
            <a:avLst/>
          </a:prstGeom>
        </p:spPr>
      </p:pic>
      <p:sp>
        <p:nvSpPr>
          <p:cNvPr id="15" name="Rectangle 2">
            <a:extLst>
              <a:ext uri="{FF2B5EF4-FFF2-40B4-BE49-F238E27FC236}">
                <a16:creationId xmlns:a16="http://schemas.microsoft.com/office/drawing/2014/main" id="{3C03B9A1-D5A1-092D-4C05-80FB0586BEA7}"/>
              </a:ext>
            </a:extLst>
          </p:cNvPr>
          <p:cNvSpPr txBox="1">
            <a:spLocks noChangeArrowheads="1"/>
          </p:cNvSpPr>
          <p:nvPr/>
        </p:nvSpPr>
        <p:spPr>
          <a:xfrm>
            <a:off x="3390900" y="570739"/>
            <a:ext cx="11506200" cy="121324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6600" dirty="0">
                <a:latin typeface="Lora" panose="02000503000000020004" pitchFamily="2" charset="77"/>
                <a:ea typeface="ＭＳ Ｐゴシック" panose="020B0600070205080204" pitchFamily="34" charset="-128"/>
              </a:rPr>
              <a:t>Copyright</a:t>
            </a:r>
          </a:p>
        </p:txBody>
      </p:sp>
      <p:sp>
        <p:nvSpPr>
          <p:cNvPr id="7" name="Rectangle 2">
            <a:extLst>
              <a:ext uri="{FF2B5EF4-FFF2-40B4-BE49-F238E27FC236}">
                <a16:creationId xmlns:a16="http://schemas.microsoft.com/office/drawing/2014/main" id="{3FB2425B-BA53-D5DC-7D20-5D7EED0A5FFE}"/>
              </a:ext>
            </a:extLst>
          </p:cNvPr>
          <p:cNvSpPr txBox="1">
            <a:spLocks noChangeArrowheads="1"/>
          </p:cNvSpPr>
          <p:nvPr/>
        </p:nvSpPr>
        <p:spPr>
          <a:xfrm>
            <a:off x="-36095" y="1783985"/>
            <a:ext cx="9144000" cy="83661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b="1" dirty="0">
                <a:ea typeface="ＭＳ Ｐゴシック" panose="020B0600070205080204" pitchFamily="34" charset="-128"/>
              </a:rPr>
              <a:t>Typical Copyright Matters</a:t>
            </a:r>
          </a:p>
        </p:txBody>
      </p:sp>
      <p:sp>
        <p:nvSpPr>
          <p:cNvPr id="8" name="Content Placeholder 2">
            <a:extLst>
              <a:ext uri="{FF2B5EF4-FFF2-40B4-BE49-F238E27FC236}">
                <a16:creationId xmlns:a16="http://schemas.microsoft.com/office/drawing/2014/main" id="{6579172A-E1CB-7F6B-E2E4-3B89F19EAD72}"/>
              </a:ext>
            </a:extLst>
          </p:cNvPr>
          <p:cNvSpPr txBox="1">
            <a:spLocks/>
          </p:cNvSpPr>
          <p:nvPr/>
        </p:nvSpPr>
        <p:spPr>
          <a:xfrm>
            <a:off x="878305" y="2662148"/>
            <a:ext cx="7315200" cy="42545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a:ea typeface="ＭＳ Ｐゴシック" panose="020B0600070205080204" pitchFamily="34" charset="-128"/>
              </a:rPr>
              <a:t>Registrations of all types of authorship</a:t>
            </a:r>
          </a:p>
          <a:p>
            <a:r>
              <a:rPr lang="en-US" altLang="en-US">
                <a:ea typeface="ＭＳ Ｐゴシック" panose="020B0600070205080204" pitchFamily="34" charset="-128"/>
              </a:rPr>
              <a:t>Artwork</a:t>
            </a:r>
          </a:p>
          <a:p>
            <a:r>
              <a:rPr lang="en-US" altLang="en-US">
                <a:ea typeface="ＭＳ Ｐゴシック" panose="020B0600070205080204" pitchFamily="34" charset="-128"/>
              </a:rPr>
              <a:t>Photography</a:t>
            </a:r>
          </a:p>
          <a:p>
            <a:r>
              <a:rPr lang="en-US" altLang="en-US">
                <a:ea typeface="ＭＳ Ｐゴシック" panose="020B0600070205080204" pitchFamily="34" charset="-128"/>
              </a:rPr>
              <a:t>Software</a:t>
            </a:r>
          </a:p>
          <a:p>
            <a:pPr lvl="1"/>
            <a:r>
              <a:rPr lang="en-US" altLang="en-US">
                <a:ea typeface="ＭＳ Ｐゴシック" panose="020B0600070205080204" pitchFamily="34" charset="-128"/>
              </a:rPr>
              <a:t>Joint works</a:t>
            </a:r>
          </a:p>
          <a:p>
            <a:pPr lvl="1"/>
            <a:r>
              <a:rPr lang="en-US" altLang="en-US">
                <a:ea typeface="ＭＳ Ｐゴシック" panose="020B0600070205080204" pitchFamily="34" charset="-128"/>
              </a:rPr>
              <a:t>Derivative works</a:t>
            </a:r>
          </a:p>
          <a:p>
            <a:r>
              <a:rPr lang="en-US" altLang="en-US">
                <a:ea typeface="ＭＳ Ｐゴシック" panose="020B0600070205080204" pitchFamily="34" charset="-128"/>
              </a:rPr>
              <a:t>Licensing of Works</a:t>
            </a:r>
          </a:p>
          <a:p>
            <a:r>
              <a:rPr lang="en-US" altLang="en-US">
                <a:ea typeface="ＭＳ Ｐゴシック" panose="020B0600070205080204" pitchFamily="34" charset="-128"/>
              </a:rPr>
              <a:t>Assignments – by commissioned authors to the payor</a:t>
            </a:r>
          </a:p>
          <a:p>
            <a:r>
              <a:rPr lang="en-US" altLang="en-US">
                <a:ea typeface="ＭＳ Ｐゴシック" panose="020B0600070205080204" pitchFamily="34" charset="-128"/>
              </a:rPr>
              <a:t>Architectural works</a:t>
            </a:r>
          </a:p>
          <a:p>
            <a:r>
              <a:rPr lang="en-US" altLang="en-US">
                <a:ea typeface="ＭＳ Ｐゴシック" panose="020B0600070205080204" pitchFamily="34" charset="-128"/>
              </a:rPr>
              <a:t>Maps</a:t>
            </a:r>
          </a:p>
          <a:p>
            <a:r>
              <a:rPr lang="en-US" altLang="en-US">
                <a:ea typeface="ＭＳ Ｐゴシック" panose="020B0600070205080204" pitchFamily="34" charset="-128"/>
              </a:rPr>
              <a:t>Music</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828148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667D8D-A01F-837D-4413-295934C32E88}"/>
              </a:ext>
            </a:extLst>
          </p:cNvPr>
          <p:cNvSpPr txBox="1"/>
          <p:nvPr/>
        </p:nvSpPr>
        <p:spPr>
          <a:xfrm>
            <a:off x="381000" y="571501"/>
            <a:ext cx="17526000" cy="6924973"/>
          </a:xfrm>
          <a:prstGeom prst="rect">
            <a:avLst/>
          </a:prstGeom>
          <a:noFill/>
        </p:spPr>
        <p:txBody>
          <a:bodyPr wrap="square">
            <a:spAutoFit/>
          </a:bodyPr>
          <a:lstStyle/>
          <a:p>
            <a:r>
              <a:rPr lang="en-US" sz="4400" b="1" dirty="0">
                <a:ea typeface="ＭＳ Ｐゴシック" panose="020B0600070205080204" pitchFamily="34" charset="-128"/>
              </a:rPr>
              <a:t>Word of caution:</a:t>
            </a:r>
          </a:p>
          <a:p>
            <a:r>
              <a:rPr lang="en-US" sz="4000" dirty="0">
                <a:ea typeface="ＭＳ Ｐゴシック" panose="020B0600070205080204" pitchFamily="34" charset="-128"/>
              </a:rPr>
              <a:t>Just because you find a picture on the internet, that does not mean you have the right to use it. </a:t>
            </a:r>
          </a:p>
          <a:p>
            <a:endParaRPr lang="en-US" sz="4000" dirty="0">
              <a:ea typeface="ＭＳ Ｐゴシック" panose="020B0600070205080204" pitchFamily="34" charset="-128"/>
            </a:endParaRPr>
          </a:p>
          <a:p>
            <a:r>
              <a:rPr lang="en-US" sz="4000" dirty="0">
                <a:ea typeface="ＭＳ Ｐゴシック" panose="020B0600070205080204" pitchFamily="34" charset="-128"/>
              </a:rPr>
              <a:t>I know of multiple attorneys who have been the target of copyright enforcement actions for using images that they found online on their firm website. There are sites available that provide freely licensed images. But, if you simply clip a photo or image from another site (e.g., of the Huntsville skyline), and use that photo on your website, you may be infringing someone else’s copyright. You don’t have to know who the author and owner of the copyright is to infringe…it’s enough to know that YOU are NOT the author/owner.</a:t>
            </a:r>
            <a:endParaRPr lang="en-US" sz="4000" dirty="0"/>
          </a:p>
        </p:txBody>
      </p:sp>
    </p:spTree>
    <p:extLst>
      <p:ext uri="{BB962C8B-B14F-4D97-AF65-F5344CB8AC3E}">
        <p14:creationId xmlns:p14="http://schemas.microsoft.com/office/powerpoint/2010/main" val="814429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F504D"/>
        </a:solidFill>
        <a:effectLst/>
      </p:bgPr>
    </p:bg>
    <p:spTree>
      <p:nvGrpSpPr>
        <p:cNvPr id="1" name=""/>
        <p:cNvGrpSpPr/>
        <p:nvPr/>
      </p:nvGrpSpPr>
      <p:grpSpPr>
        <a:xfrm>
          <a:off x="0" y="0"/>
          <a:ext cx="0" cy="0"/>
          <a:chOff x="0" y="0"/>
          <a:chExt cx="0" cy="0"/>
        </a:xfrm>
      </p:grpSpPr>
      <p:grpSp>
        <p:nvGrpSpPr>
          <p:cNvPr id="2" name="Group 2"/>
          <p:cNvGrpSpPr/>
          <p:nvPr/>
        </p:nvGrpSpPr>
        <p:grpSpPr>
          <a:xfrm>
            <a:off x="3937036" y="0"/>
            <a:ext cx="14350964" cy="10515601"/>
            <a:chOff x="0" y="0"/>
            <a:chExt cx="19134618" cy="14020801"/>
          </a:xfrm>
        </p:grpSpPr>
        <p:pic>
          <p:nvPicPr>
            <p:cNvPr id="3" name="Picture 3"/>
            <p:cNvPicPr>
              <a:picLocks noChangeAspect="1"/>
            </p:cNvPicPr>
            <p:nvPr/>
          </p:nvPicPr>
          <p:blipFill>
            <a:blip r:embed="rId3">
              <a:alphaModFix amt="25000"/>
            </a:blip>
            <a:srcRect l="1935" t="5915" r="1763"/>
            <a:stretch>
              <a:fillRect/>
            </a:stretch>
          </p:blipFill>
          <p:spPr>
            <a:xfrm>
              <a:off x="0" y="0"/>
              <a:ext cx="19134618" cy="14020801"/>
            </a:xfrm>
            <a:prstGeom prst="rect">
              <a:avLst/>
            </a:prstGeom>
          </p:spPr>
        </p:pic>
      </p:grpSp>
      <p:grpSp>
        <p:nvGrpSpPr>
          <p:cNvPr id="4" name="Group 4"/>
          <p:cNvGrpSpPr/>
          <p:nvPr/>
        </p:nvGrpSpPr>
        <p:grpSpPr>
          <a:xfrm>
            <a:off x="2906652" y="785563"/>
            <a:ext cx="14352648" cy="8472737"/>
            <a:chOff x="0" y="0"/>
            <a:chExt cx="3240975" cy="1913231"/>
          </a:xfrm>
        </p:grpSpPr>
        <p:sp>
          <p:nvSpPr>
            <p:cNvPr id="5" name="Freeform 5"/>
            <p:cNvSpPr/>
            <p:nvPr/>
          </p:nvSpPr>
          <p:spPr>
            <a:xfrm>
              <a:off x="0" y="0"/>
              <a:ext cx="3240975" cy="1913231"/>
            </a:xfrm>
            <a:custGeom>
              <a:avLst/>
              <a:gdLst/>
              <a:ahLst/>
              <a:cxnLst/>
              <a:rect l="l" t="t" r="r" b="b"/>
              <a:pathLst>
                <a:path w="3240975" h="1913231">
                  <a:moveTo>
                    <a:pt x="0" y="0"/>
                  </a:moveTo>
                  <a:lnTo>
                    <a:pt x="0" y="1913231"/>
                  </a:lnTo>
                  <a:lnTo>
                    <a:pt x="3240975" y="1913231"/>
                  </a:lnTo>
                  <a:lnTo>
                    <a:pt x="3240975" y="0"/>
                  </a:lnTo>
                  <a:lnTo>
                    <a:pt x="0" y="0"/>
                  </a:lnTo>
                  <a:close/>
                  <a:moveTo>
                    <a:pt x="3180015" y="1852271"/>
                  </a:moveTo>
                  <a:lnTo>
                    <a:pt x="59690" y="1852271"/>
                  </a:lnTo>
                  <a:lnTo>
                    <a:pt x="59690" y="59690"/>
                  </a:lnTo>
                  <a:lnTo>
                    <a:pt x="3180015" y="59690"/>
                  </a:lnTo>
                  <a:lnTo>
                    <a:pt x="3180015" y="1852271"/>
                  </a:lnTo>
                  <a:close/>
                </a:path>
              </a:pathLst>
            </a:custGeom>
            <a:solidFill>
              <a:srgbClr val="4F504D">
                <a:alpha val="31765"/>
              </a:srgbClr>
            </a:solidFill>
          </p:spPr>
          <p:txBody>
            <a:bodyPr/>
            <a:lstStyle/>
            <a:p>
              <a:endParaRPr lang="en-US"/>
            </a:p>
          </p:txBody>
        </p:sp>
      </p:grpSp>
      <p:grpSp>
        <p:nvGrpSpPr>
          <p:cNvPr id="6" name="Group 6"/>
          <p:cNvGrpSpPr/>
          <p:nvPr/>
        </p:nvGrpSpPr>
        <p:grpSpPr>
          <a:xfrm>
            <a:off x="1700709" y="785563"/>
            <a:ext cx="4472655" cy="2102336"/>
            <a:chOff x="0" y="0"/>
            <a:chExt cx="864604" cy="406400"/>
          </a:xfrm>
        </p:grpSpPr>
        <p:sp>
          <p:nvSpPr>
            <p:cNvPr id="7" name="Freeform 7"/>
            <p:cNvSpPr/>
            <p:nvPr/>
          </p:nvSpPr>
          <p:spPr>
            <a:xfrm>
              <a:off x="17780" y="22860"/>
              <a:ext cx="839204" cy="360680"/>
            </a:xfrm>
            <a:custGeom>
              <a:avLst/>
              <a:gdLst/>
              <a:ahLst/>
              <a:cxnLst/>
              <a:rect l="l" t="t" r="r" b="b"/>
              <a:pathLst>
                <a:path w="839204" h="360680">
                  <a:moveTo>
                    <a:pt x="839204" y="180340"/>
                  </a:moveTo>
                  <a:cubicBezTo>
                    <a:pt x="839204" y="81280"/>
                    <a:pt x="759194" y="0"/>
                    <a:pt x="658864" y="0"/>
                  </a:cubicBezTo>
                  <a:lnTo>
                    <a:pt x="172720" y="0"/>
                  </a:lnTo>
                  <a:lnTo>
                    <a:pt x="172720" y="1270"/>
                  </a:lnTo>
                  <a:cubicBezTo>
                    <a:pt x="76200" y="5080"/>
                    <a:pt x="0" y="83820"/>
                    <a:pt x="0" y="180340"/>
                  </a:cubicBezTo>
                  <a:cubicBezTo>
                    <a:pt x="0" y="276860"/>
                    <a:pt x="77470" y="355600"/>
                    <a:pt x="172720" y="359410"/>
                  </a:cubicBezTo>
                  <a:lnTo>
                    <a:pt x="172720" y="360680"/>
                  </a:lnTo>
                  <a:lnTo>
                    <a:pt x="658863" y="360680"/>
                  </a:lnTo>
                  <a:cubicBezTo>
                    <a:pt x="757924" y="360680"/>
                    <a:pt x="839204" y="279400"/>
                    <a:pt x="839204" y="180340"/>
                  </a:cubicBezTo>
                  <a:close/>
                </a:path>
              </a:pathLst>
            </a:custGeom>
            <a:solidFill>
              <a:srgbClr val="B5D2DD"/>
            </a:solidFill>
          </p:spPr>
          <p:txBody>
            <a:bodyPr/>
            <a:lstStyle/>
            <a:p>
              <a:endParaRPr lang="en-US"/>
            </a:p>
          </p:txBody>
        </p:sp>
      </p:grpSp>
      <p:grpSp>
        <p:nvGrpSpPr>
          <p:cNvPr id="8" name="Group 8"/>
          <p:cNvGrpSpPr/>
          <p:nvPr/>
        </p:nvGrpSpPr>
        <p:grpSpPr>
          <a:xfrm>
            <a:off x="1700709" y="2909030"/>
            <a:ext cx="4472655" cy="2102336"/>
            <a:chOff x="0" y="0"/>
            <a:chExt cx="864604" cy="406400"/>
          </a:xfrm>
        </p:grpSpPr>
        <p:sp>
          <p:nvSpPr>
            <p:cNvPr id="9" name="Freeform 9"/>
            <p:cNvSpPr/>
            <p:nvPr/>
          </p:nvSpPr>
          <p:spPr>
            <a:xfrm>
              <a:off x="17780" y="22860"/>
              <a:ext cx="839204" cy="360680"/>
            </a:xfrm>
            <a:custGeom>
              <a:avLst/>
              <a:gdLst/>
              <a:ahLst/>
              <a:cxnLst/>
              <a:rect l="l" t="t" r="r" b="b"/>
              <a:pathLst>
                <a:path w="839204" h="360680">
                  <a:moveTo>
                    <a:pt x="839204" y="180340"/>
                  </a:moveTo>
                  <a:cubicBezTo>
                    <a:pt x="839204" y="81280"/>
                    <a:pt x="759194" y="0"/>
                    <a:pt x="658864" y="0"/>
                  </a:cubicBezTo>
                  <a:lnTo>
                    <a:pt x="172720" y="0"/>
                  </a:lnTo>
                  <a:lnTo>
                    <a:pt x="172720" y="1270"/>
                  </a:lnTo>
                  <a:cubicBezTo>
                    <a:pt x="76200" y="5080"/>
                    <a:pt x="0" y="83820"/>
                    <a:pt x="0" y="180340"/>
                  </a:cubicBezTo>
                  <a:cubicBezTo>
                    <a:pt x="0" y="276860"/>
                    <a:pt x="77470" y="355600"/>
                    <a:pt x="172720" y="359410"/>
                  </a:cubicBezTo>
                  <a:lnTo>
                    <a:pt x="172720" y="360680"/>
                  </a:lnTo>
                  <a:lnTo>
                    <a:pt x="658863" y="360680"/>
                  </a:lnTo>
                  <a:cubicBezTo>
                    <a:pt x="757924" y="360680"/>
                    <a:pt x="839204" y="279400"/>
                    <a:pt x="839204" y="180340"/>
                  </a:cubicBezTo>
                  <a:close/>
                </a:path>
              </a:pathLst>
            </a:custGeom>
            <a:solidFill>
              <a:srgbClr val="FFFFFF"/>
            </a:solidFill>
          </p:spPr>
          <p:txBody>
            <a:bodyPr/>
            <a:lstStyle/>
            <a:p>
              <a:endParaRPr lang="en-US"/>
            </a:p>
          </p:txBody>
        </p:sp>
      </p:grpSp>
      <p:grpSp>
        <p:nvGrpSpPr>
          <p:cNvPr id="10" name="Group 10"/>
          <p:cNvGrpSpPr/>
          <p:nvPr/>
        </p:nvGrpSpPr>
        <p:grpSpPr>
          <a:xfrm>
            <a:off x="1700709" y="7155964"/>
            <a:ext cx="4472655" cy="2102336"/>
            <a:chOff x="0" y="0"/>
            <a:chExt cx="864604" cy="406400"/>
          </a:xfrm>
        </p:grpSpPr>
        <p:sp>
          <p:nvSpPr>
            <p:cNvPr id="11" name="Freeform 11"/>
            <p:cNvSpPr/>
            <p:nvPr/>
          </p:nvSpPr>
          <p:spPr>
            <a:xfrm>
              <a:off x="17780" y="22860"/>
              <a:ext cx="839204" cy="360680"/>
            </a:xfrm>
            <a:custGeom>
              <a:avLst/>
              <a:gdLst/>
              <a:ahLst/>
              <a:cxnLst/>
              <a:rect l="l" t="t" r="r" b="b"/>
              <a:pathLst>
                <a:path w="839204" h="360680">
                  <a:moveTo>
                    <a:pt x="839204" y="180340"/>
                  </a:moveTo>
                  <a:cubicBezTo>
                    <a:pt x="839204" y="81280"/>
                    <a:pt x="759194" y="0"/>
                    <a:pt x="658864" y="0"/>
                  </a:cubicBezTo>
                  <a:lnTo>
                    <a:pt x="172720" y="0"/>
                  </a:lnTo>
                  <a:lnTo>
                    <a:pt x="172720" y="1270"/>
                  </a:lnTo>
                  <a:cubicBezTo>
                    <a:pt x="76200" y="5080"/>
                    <a:pt x="0" y="83820"/>
                    <a:pt x="0" y="180340"/>
                  </a:cubicBezTo>
                  <a:cubicBezTo>
                    <a:pt x="0" y="276860"/>
                    <a:pt x="77470" y="355600"/>
                    <a:pt x="172720" y="359410"/>
                  </a:cubicBezTo>
                  <a:lnTo>
                    <a:pt x="172720" y="360680"/>
                  </a:lnTo>
                  <a:lnTo>
                    <a:pt x="658863" y="360680"/>
                  </a:lnTo>
                  <a:cubicBezTo>
                    <a:pt x="757924" y="360680"/>
                    <a:pt x="839204" y="279400"/>
                    <a:pt x="839204" y="180340"/>
                  </a:cubicBezTo>
                  <a:close/>
                </a:path>
              </a:pathLst>
            </a:custGeom>
            <a:solidFill>
              <a:srgbClr val="FFFFFF"/>
            </a:solidFill>
          </p:spPr>
          <p:txBody>
            <a:bodyPr/>
            <a:lstStyle/>
            <a:p>
              <a:endParaRPr lang="en-US"/>
            </a:p>
          </p:txBody>
        </p:sp>
      </p:grpSp>
      <p:grpSp>
        <p:nvGrpSpPr>
          <p:cNvPr id="12" name="Group 12"/>
          <p:cNvGrpSpPr/>
          <p:nvPr/>
        </p:nvGrpSpPr>
        <p:grpSpPr>
          <a:xfrm>
            <a:off x="1700709" y="5032497"/>
            <a:ext cx="4472655" cy="2102336"/>
            <a:chOff x="0" y="0"/>
            <a:chExt cx="864604" cy="406400"/>
          </a:xfrm>
        </p:grpSpPr>
        <p:sp>
          <p:nvSpPr>
            <p:cNvPr id="13" name="Freeform 13"/>
            <p:cNvSpPr/>
            <p:nvPr/>
          </p:nvSpPr>
          <p:spPr>
            <a:xfrm>
              <a:off x="17780" y="22860"/>
              <a:ext cx="839204" cy="360680"/>
            </a:xfrm>
            <a:custGeom>
              <a:avLst/>
              <a:gdLst/>
              <a:ahLst/>
              <a:cxnLst/>
              <a:rect l="l" t="t" r="r" b="b"/>
              <a:pathLst>
                <a:path w="839204" h="360680">
                  <a:moveTo>
                    <a:pt x="839204" y="180340"/>
                  </a:moveTo>
                  <a:cubicBezTo>
                    <a:pt x="839204" y="81280"/>
                    <a:pt x="759194" y="0"/>
                    <a:pt x="658864" y="0"/>
                  </a:cubicBezTo>
                  <a:lnTo>
                    <a:pt x="172720" y="0"/>
                  </a:lnTo>
                  <a:lnTo>
                    <a:pt x="172720" y="1270"/>
                  </a:lnTo>
                  <a:cubicBezTo>
                    <a:pt x="76200" y="5080"/>
                    <a:pt x="0" y="83820"/>
                    <a:pt x="0" y="180340"/>
                  </a:cubicBezTo>
                  <a:cubicBezTo>
                    <a:pt x="0" y="276860"/>
                    <a:pt x="77470" y="355600"/>
                    <a:pt x="172720" y="359410"/>
                  </a:cubicBezTo>
                  <a:lnTo>
                    <a:pt x="172720" y="360680"/>
                  </a:lnTo>
                  <a:lnTo>
                    <a:pt x="658863" y="360680"/>
                  </a:lnTo>
                  <a:cubicBezTo>
                    <a:pt x="757924" y="360680"/>
                    <a:pt x="839204" y="279400"/>
                    <a:pt x="839204" y="180340"/>
                  </a:cubicBezTo>
                  <a:close/>
                </a:path>
              </a:pathLst>
            </a:custGeom>
            <a:solidFill>
              <a:srgbClr val="B5D2DD"/>
            </a:solidFill>
          </p:spPr>
          <p:txBody>
            <a:bodyPr/>
            <a:lstStyle/>
            <a:p>
              <a:endParaRPr lang="en-US"/>
            </a:p>
          </p:txBody>
        </p:sp>
      </p:grpSp>
      <p:pic>
        <p:nvPicPr>
          <p:cNvPr id="14" name="Picture 14"/>
          <p:cNvPicPr>
            <a:picLocks noChangeAspect="1"/>
          </p:cNvPicPr>
          <p:nvPr/>
        </p:nvPicPr>
        <p:blipFill>
          <a:blip r:embed="rId4"/>
          <a:srcRect/>
          <a:stretch>
            <a:fillRect/>
          </a:stretch>
        </p:blipFill>
        <p:spPr>
          <a:xfrm>
            <a:off x="11596362" y="7259211"/>
            <a:ext cx="4911088" cy="1148439"/>
          </a:xfrm>
          <a:prstGeom prst="rect">
            <a:avLst/>
          </a:prstGeom>
        </p:spPr>
      </p:pic>
      <p:sp>
        <p:nvSpPr>
          <p:cNvPr id="15" name="TextBox 15"/>
          <p:cNvSpPr txBox="1"/>
          <p:nvPr/>
        </p:nvSpPr>
        <p:spPr>
          <a:xfrm>
            <a:off x="2333320" y="1605172"/>
            <a:ext cx="3207432" cy="432077"/>
          </a:xfrm>
          <a:prstGeom prst="rect">
            <a:avLst/>
          </a:prstGeom>
        </p:spPr>
        <p:txBody>
          <a:bodyPr lIns="0" tIns="0" rIns="0" bIns="0" rtlCol="0" anchor="t">
            <a:spAutoFit/>
          </a:bodyPr>
          <a:lstStyle/>
          <a:p>
            <a:pPr marL="0" lvl="0" indent="0" algn="ctr">
              <a:lnSpc>
                <a:spcPts val="3503"/>
              </a:lnSpc>
            </a:pPr>
            <a:r>
              <a:rPr lang="en-US" sz="2467">
                <a:solidFill>
                  <a:srgbClr val="34373B"/>
                </a:solidFill>
                <a:latin typeface="Poppins Light Bold"/>
              </a:rPr>
              <a:t>New Machinery </a:t>
            </a:r>
          </a:p>
        </p:txBody>
      </p:sp>
      <p:sp>
        <p:nvSpPr>
          <p:cNvPr id="16" name="TextBox 16"/>
          <p:cNvSpPr txBox="1"/>
          <p:nvPr/>
        </p:nvSpPr>
        <p:spPr>
          <a:xfrm>
            <a:off x="2333320" y="3728639"/>
            <a:ext cx="3207432" cy="432077"/>
          </a:xfrm>
          <a:prstGeom prst="rect">
            <a:avLst/>
          </a:prstGeom>
        </p:spPr>
        <p:txBody>
          <a:bodyPr lIns="0" tIns="0" rIns="0" bIns="0" rtlCol="0" anchor="t">
            <a:spAutoFit/>
          </a:bodyPr>
          <a:lstStyle/>
          <a:p>
            <a:pPr marL="0" lvl="0" indent="0" algn="ctr">
              <a:lnSpc>
                <a:spcPts val="3503"/>
              </a:lnSpc>
            </a:pPr>
            <a:r>
              <a:rPr lang="en-US" sz="2467">
                <a:solidFill>
                  <a:srgbClr val="34373B"/>
                </a:solidFill>
                <a:latin typeface="Poppins Light Bold"/>
              </a:rPr>
              <a:t>Processes</a:t>
            </a:r>
          </a:p>
        </p:txBody>
      </p:sp>
      <p:sp>
        <p:nvSpPr>
          <p:cNvPr id="17" name="TextBox 17"/>
          <p:cNvSpPr txBox="1"/>
          <p:nvPr/>
        </p:nvSpPr>
        <p:spPr>
          <a:xfrm>
            <a:off x="2333320" y="7975573"/>
            <a:ext cx="3207432" cy="432077"/>
          </a:xfrm>
          <a:prstGeom prst="rect">
            <a:avLst/>
          </a:prstGeom>
        </p:spPr>
        <p:txBody>
          <a:bodyPr lIns="0" tIns="0" rIns="0" bIns="0" rtlCol="0" anchor="t">
            <a:spAutoFit/>
          </a:bodyPr>
          <a:lstStyle/>
          <a:p>
            <a:pPr marL="0" lvl="0" indent="0" algn="ctr">
              <a:lnSpc>
                <a:spcPts val="3503"/>
              </a:lnSpc>
            </a:pPr>
            <a:r>
              <a:rPr lang="en-US" sz="2467">
                <a:solidFill>
                  <a:srgbClr val="34373B"/>
                </a:solidFill>
                <a:latin typeface="Poppins Light Bold"/>
              </a:rPr>
              <a:t>Plants</a:t>
            </a:r>
          </a:p>
        </p:txBody>
      </p:sp>
      <p:sp>
        <p:nvSpPr>
          <p:cNvPr id="18" name="TextBox 18"/>
          <p:cNvSpPr txBox="1"/>
          <p:nvPr/>
        </p:nvSpPr>
        <p:spPr>
          <a:xfrm>
            <a:off x="2333320" y="5852106"/>
            <a:ext cx="3207432" cy="432077"/>
          </a:xfrm>
          <a:prstGeom prst="rect">
            <a:avLst/>
          </a:prstGeom>
        </p:spPr>
        <p:txBody>
          <a:bodyPr lIns="0" tIns="0" rIns="0" bIns="0" rtlCol="0" anchor="t">
            <a:spAutoFit/>
          </a:bodyPr>
          <a:lstStyle/>
          <a:p>
            <a:pPr marL="0" lvl="0" indent="0" algn="ctr">
              <a:lnSpc>
                <a:spcPts val="3503"/>
              </a:lnSpc>
            </a:pPr>
            <a:r>
              <a:rPr lang="en-US" sz="2467">
                <a:solidFill>
                  <a:srgbClr val="34373B"/>
                </a:solidFill>
                <a:latin typeface="Poppins Light Bold"/>
              </a:rPr>
              <a:t>Chemicals</a:t>
            </a:r>
          </a:p>
        </p:txBody>
      </p:sp>
      <p:grpSp>
        <p:nvGrpSpPr>
          <p:cNvPr id="19" name="Group 19"/>
          <p:cNvGrpSpPr/>
          <p:nvPr/>
        </p:nvGrpSpPr>
        <p:grpSpPr>
          <a:xfrm>
            <a:off x="7133716" y="1364923"/>
            <a:ext cx="9373733" cy="4841731"/>
            <a:chOff x="0" y="0"/>
            <a:chExt cx="12498311" cy="6455641"/>
          </a:xfrm>
        </p:grpSpPr>
        <p:sp>
          <p:nvSpPr>
            <p:cNvPr id="20" name="TextBox 20"/>
            <p:cNvSpPr txBox="1"/>
            <p:nvPr/>
          </p:nvSpPr>
          <p:spPr>
            <a:xfrm>
              <a:off x="0" y="95250"/>
              <a:ext cx="12498311" cy="1204254"/>
            </a:xfrm>
            <a:prstGeom prst="rect">
              <a:avLst/>
            </a:prstGeom>
          </p:spPr>
          <p:txBody>
            <a:bodyPr lIns="0" tIns="0" rIns="0" bIns="0" rtlCol="0" anchor="t">
              <a:spAutoFit/>
            </a:bodyPr>
            <a:lstStyle/>
            <a:p>
              <a:pPr algn="r">
                <a:lnSpc>
                  <a:spcPts val="6637"/>
                </a:lnSpc>
              </a:pPr>
              <a:r>
                <a:rPr lang="en-US" sz="6444">
                  <a:solidFill>
                    <a:srgbClr val="FFFFFF"/>
                  </a:solidFill>
                  <a:latin typeface="Lora"/>
                </a:rPr>
                <a:t>What are patents?</a:t>
              </a:r>
            </a:p>
          </p:txBody>
        </p:sp>
        <p:sp>
          <p:nvSpPr>
            <p:cNvPr id="21" name="TextBox 21"/>
            <p:cNvSpPr txBox="1"/>
            <p:nvPr/>
          </p:nvSpPr>
          <p:spPr>
            <a:xfrm>
              <a:off x="0" y="1859362"/>
              <a:ext cx="12498311" cy="4596279"/>
            </a:xfrm>
            <a:prstGeom prst="rect">
              <a:avLst/>
            </a:prstGeom>
          </p:spPr>
          <p:txBody>
            <a:bodyPr lIns="0" tIns="0" rIns="0" bIns="0" rtlCol="0" anchor="t">
              <a:spAutoFit/>
            </a:bodyPr>
            <a:lstStyle/>
            <a:p>
              <a:pPr algn="r">
                <a:lnSpc>
                  <a:spcPts val="3904"/>
                </a:lnSpc>
              </a:pPr>
              <a:r>
                <a:rPr lang="en-US" sz="2935">
                  <a:solidFill>
                    <a:srgbClr val="FFFFFF"/>
                  </a:solidFill>
                  <a:latin typeface="Poppins Light Bold"/>
                </a:rPr>
                <a:t>They are legal documents for processes, plants, machines, or designs that give you the right to protect your intellectual property by excluding others from marketing, selling, or using your property for 20 years.</a:t>
              </a:r>
            </a:p>
            <a:p>
              <a:pPr algn="r">
                <a:lnSpc>
                  <a:spcPts val="3904"/>
                </a:lnSpc>
              </a:pPr>
              <a:r>
                <a:rPr lang="en-US" sz="2935">
                  <a:solidFill>
                    <a:srgbClr val="FFFFFF"/>
                  </a:solidFill>
                  <a:latin typeface="Poppins Light Bold"/>
                </a:rPr>
                <a:t> </a:t>
              </a:r>
            </a:p>
            <a:p>
              <a:pPr algn="r">
                <a:lnSpc>
                  <a:spcPts val="3904"/>
                </a:lnSpc>
              </a:pPr>
              <a:endParaRPr lang="en-US" sz="2935">
                <a:solidFill>
                  <a:srgbClr val="FFFFFF"/>
                </a:solidFill>
                <a:latin typeface="Poppins Light Bold"/>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3965</TotalTime>
  <Words>2713</Words>
  <Application>Microsoft Macintosh PowerPoint</Application>
  <PresentationFormat>Custom</PresentationFormat>
  <Paragraphs>450</Paragraphs>
  <Slides>46</Slides>
  <Notes>30</Notes>
  <HiddenSlides>16</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46</vt:i4>
      </vt:variant>
    </vt:vector>
  </HeadingPairs>
  <TitlesOfParts>
    <vt:vector size="61" baseType="lpstr">
      <vt:lpstr>Open Sauce Light Bold</vt:lpstr>
      <vt:lpstr>Courier New</vt:lpstr>
      <vt:lpstr>Arial</vt:lpstr>
      <vt:lpstr>Lora</vt:lpstr>
      <vt:lpstr>Arimo Bold</vt:lpstr>
      <vt:lpstr>Montserrat Classic Bold</vt:lpstr>
      <vt:lpstr>Poppins Light</vt:lpstr>
      <vt:lpstr>Poppins Light Bold</vt:lpstr>
      <vt:lpstr>Poppins</vt:lpstr>
      <vt:lpstr>Wingdings</vt:lpstr>
      <vt:lpstr>Calibri</vt:lpstr>
      <vt:lpstr>Tropika Script</vt:lpstr>
      <vt:lpstr>Lora Italics</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Government-granted Monopoly</vt:lpstr>
      <vt:lpstr>What Are Parts of Application?</vt:lpstr>
      <vt:lpstr>Design Patents</vt:lpstr>
      <vt:lpstr>PowerPoint Presentation</vt:lpstr>
      <vt:lpstr>PowerPoint Presentation</vt:lpstr>
      <vt:lpstr>PowerPoint Presentation</vt:lpstr>
      <vt:lpstr>PowerPoint Presentation</vt:lpstr>
      <vt:lpstr>Trademarks – Weak</vt:lpstr>
      <vt:lpstr>Trademarks – Strong</vt:lpstr>
      <vt:lpstr>Trademarks – Strongest</vt:lpstr>
      <vt:lpstr>Trademarks</vt:lpstr>
      <vt:lpstr>“Dead” Marks – Failure to Police</vt:lpstr>
      <vt:lpstr>PowerPoint Presentation</vt:lpstr>
      <vt:lpstr>Trade Secrets</vt:lpstr>
      <vt:lpstr>Definitions - Misappropriation</vt:lpstr>
      <vt:lpstr>Basics of Loss of Trade Secrets</vt:lpstr>
      <vt:lpstr>Efforts to Keep Secret - Examples</vt:lpstr>
      <vt:lpstr>Steps to Protect Trade Secrets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to Logo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Intellectual Property (Presentation (16:9))</dc:title>
  <cp:lastModifiedBy>David Holt</cp:lastModifiedBy>
  <cp:revision>2</cp:revision>
  <dcterms:created xsi:type="dcterms:W3CDTF">2006-08-16T00:00:00Z</dcterms:created>
  <dcterms:modified xsi:type="dcterms:W3CDTF">2023-11-28T15:17:20Z</dcterms:modified>
  <dc:identifier>DAE3hcgIgpA</dc:identifier>
</cp:coreProperties>
</file>